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3" r:id="rId4"/>
    <p:sldId id="259" r:id="rId5"/>
    <p:sldId id="275" r:id="rId6"/>
    <p:sldId id="276" r:id="rId7"/>
    <p:sldId id="265" r:id="rId8"/>
    <p:sldId id="271" r:id="rId9"/>
    <p:sldId id="266" r:id="rId10"/>
    <p:sldId id="267" r:id="rId11"/>
    <p:sldId id="268" r:id="rId12"/>
    <p:sldId id="284" r:id="rId13"/>
    <p:sldId id="269" r:id="rId14"/>
    <p:sldId id="285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137D"/>
    <a:srgbClr val="099BDD"/>
    <a:srgbClr val="FFFFFF"/>
    <a:srgbClr val="6087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0" autoAdjust="0"/>
    <p:restoredTop sz="94660"/>
  </p:normalViewPr>
  <p:slideViewPr>
    <p:cSldViewPr snapToGrid="0">
      <p:cViewPr varScale="1">
        <p:scale>
          <a:sx n="93" d="100"/>
          <a:sy n="93" d="100"/>
        </p:scale>
        <p:origin x="134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33553F-D3B5-4603-9750-64DDD99A76D4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</dgm:pt>
    <dgm:pt modelId="{F756CA43-2D66-49CD-8F1A-9F2D43EA6540}">
      <dgm:prSet phldrT="[Text]" custT="1"/>
      <dgm:spPr>
        <a:solidFill>
          <a:schemeClr val="accent1"/>
        </a:solidFill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Create an </a:t>
          </a:r>
          <a:r>
            <a:rPr lang="hu-HU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online </a:t>
          </a:r>
          <a:endParaRPr lang="en-GB" sz="2000" b="1" dirty="0">
            <a:solidFill>
              <a:schemeClr val="bg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</a:t>
          </a:r>
          <a:r>
            <a:rPr lang="hu-HU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uide</a:t>
          </a:r>
          <a:r>
            <a:rPr lang="en-GB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and </a:t>
          </a:r>
          <a:r>
            <a:rPr lang="hu-HU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database </a:t>
          </a:r>
          <a:r>
            <a: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of doctoral themes</a:t>
          </a:r>
          <a:r>
            <a: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schools</a:t>
          </a:r>
          <a:r>
            <a: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programme</a:t>
          </a:r>
          <a:r>
            <a: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</a:t>
          </a:r>
          <a:r>
            <a: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supervisor</a:t>
          </a:r>
          <a:r>
            <a: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external examiners,</a:t>
          </a:r>
          <a:r>
            <a: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ongoing</a:t>
          </a:r>
          <a:r>
            <a: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or </a:t>
          </a:r>
          <a:r>
            <a:rPr lang="hu-HU" sz="18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planned</a:t>
          </a:r>
          <a:r>
            <a: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8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projects</a:t>
          </a:r>
          <a:endParaRPr lang="hu-HU" sz="1800" dirty="0">
            <a:solidFill>
              <a:schemeClr val="bg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(Phase1)</a:t>
          </a:r>
          <a:endParaRPr lang="en-GB" sz="1800" dirty="0">
            <a:solidFill>
              <a:schemeClr val="bg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145CA4AD-5942-4052-B1EF-11638B6EFFE0}" type="parTrans" cxnId="{E962AF4D-9A09-47DA-BE3A-251C145F2202}">
      <dgm:prSet/>
      <dgm:spPr/>
      <dgm:t>
        <a:bodyPr/>
        <a:lstStyle/>
        <a:p>
          <a:endParaRPr lang="en-GB"/>
        </a:p>
      </dgm:t>
    </dgm:pt>
    <dgm:pt modelId="{B90AD5DB-2E7B-4256-A53B-2FFFF5291027}" type="sibTrans" cxnId="{E962AF4D-9A09-47DA-BE3A-251C145F2202}">
      <dgm:prSet phldrT="1" phldr="0"/>
      <dgm:spPr/>
      <dgm:t>
        <a:bodyPr/>
        <a:lstStyle/>
        <a:p>
          <a:r>
            <a:rPr lang="en-GB"/>
            <a:t>1</a:t>
          </a:r>
        </a:p>
      </dgm:t>
    </dgm:pt>
    <dgm:pt modelId="{7C183329-BDEF-4DF5-AAD1-9D7BE3294022}">
      <dgm:prSet phldrT="[Text]" custT="1"/>
      <dgm:spPr/>
      <dgm:t>
        <a:bodyPr/>
        <a:lstStyle/>
        <a:p>
          <a:r>
            <a: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Boost international </a:t>
          </a:r>
          <a:r>
            <a:rPr lang="hu-HU" sz="1800" b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visibility of doctoral schools</a:t>
          </a:r>
          <a:r>
            <a:rPr lang="en-GB" sz="1800" b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or </a:t>
          </a:r>
          <a:r>
            <a:rPr lang="hu-HU" sz="1800" b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programmes  </a:t>
          </a:r>
          <a:r>
            <a: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by creating an </a:t>
          </a:r>
          <a:r>
            <a:rPr lang="hu-HU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online hub </a:t>
          </a:r>
          <a:r>
            <a:rPr lang="hu-HU" sz="1800" b="1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community</a:t>
          </a:r>
          <a:r>
            <a:rPr lang="hu-HU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platform. </a:t>
          </a:r>
        </a:p>
        <a:p>
          <a:r>
            <a:rPr lang="hu-HU" sz="1800" b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(Phase2, </a:t>
          </a:r>
          <a:r>
            <a:rPr lang="hu-HU" sz="1800" b="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if</a:t>
          </a:r>
          <a:r>
            <a:rPr lang="hu-HU" sz="1800" b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800" b="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applicable</a:t>
          </a:r>
          <a:r>
            <a:rPr lang="hu-HU" sz="1800" b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</a:t>
          </a:r>
          <a:endParaRPr lang="en-GB" sz="1800" b="0" dirty="0"/>
        </a:p>
      </dgm:t>
    </dgm:pt>
    <dgm:pt modelId="{CB823ED4-1169-4977-AB77-D66E8506DE8D}" type="parTrans" cxnId="{C410A715-7E94-46D0-BC5A-B79042FA97D0}">
      <dgm:prSet/>
      <dgm:spPr/>
      <dgm:t>
        <a:bodyPr/>
        <a:lstStyle/>
        <a:p>
          <a:endParaRPr lang="en-GB"/>
        </a:p>
      </dgm:t>
    </dgm:pt>
    <dgm:pt modelId="{183DEC70-901C-4CD9-8C0A-F03793B17432}" type="sibTrans" cxnId="{C410A715-7E94-46D0-BC5A-B79042FA97D0}">
      <dgm:prSet phldrT="2" phldr="0"/>
      <dgm:spPr/>
      <dgm:t>
        <a:bodyPr/>
        <a:lstStyle/>
        <a:p>
          <a:r>
            <a:rPr lang="en-GB"/>
            <a:t>2</a:t>
          </a:r>
        </a:p>
      </dgm:t>
    </dgm:pt>
    <dgm:pt modelId="{F68045E0-B429-4427-ABFF-65B030BECE3C}">
      <dgm:prSet phldrT="[Text]" custT="1"/>
      <dgm:spPr/>
      <dgm:t>
        <a:bodyPr/>
        <a:lstStyle/>
        <a:p>
          <a:pPr algn="l"/>
          <a:r>
            <a: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Stimulate </a:t>
          </a:r>
          <a:r>
            <a: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communication between doctoral s</a:t>
          </a:r>
          <a:r>
            <a:rPr lang="en-GB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hu-HU" sz="18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hools</a:t>
          </a:r>
          <a:r>
            <a: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8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or</a:t>
          </a:r>
          <a:r>
            <a: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8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programms</a:t>
          </a:r>
          <a:r>
            <a: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– </a:t>
          </a:r>
          <a:r>
            <a:rPr lang="hu-HU" sz="1800" b="1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via</a:t>
          </a:r>
          <a:r>
            <a:rPr lang="hu-HU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800" b="1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live</a:t>
          </a:r>
          <a:r>
            <a:rPr lang="hu-HU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academic events</a:t>
          </a:r>
          <a:r>
            <a:rPr lang="en-GB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and newsletters</a:t>
          </a:r>
          <a:r>
            <a:rPr lang="hu-HU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</a:p>
        <a:p>
          <a:pPr algn="l"/>
          <a:r>
            <a:rPr lang="hu-HU" sz="18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hu-HU" sz="1800" b="0" dirty="0" err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Phase</a:t>
          </a:r>
          <a:r>
            <a:rPr lang="hu-HU" sz="1800" b="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1 and 2)</a:t>
          </a:r>
          <a:endParaRPr lang="en-GB" sz="1800" b="0" dirty="0">
            <a:solidFill>
              <a:schemeClr val="bg1"/>
            </a:solidFill>
          </a:endParaRPr>
        </a:p>
      </dgm:t>
    </dgm:pt>
    <dgm:pt modelId="{476769B4-2D8C-442A-A2BD-08FA2CB4C4AE}" type="parTrans" cxnId="{642BD328-CF0E-44AD-A026-49DF4BF2217F}">
      <dgm:prSet/>
      <dgm:spPr/>
      <dgm:t>
        <a:bodyPr/>
        <a:lstStyle/>
        <a:p>
          <a:endParaRPr lang="en-GB"/>
        </a:p>
      </dgm:t>
    </dgm:pt>
    <dgm:pt modelId="{90B58E7F-EB36-444F-90E8-A123E509B61C}" type="sibTrans" cxnId="{642BD328-CF0E-44AD-A026-49DF4BF2217F}">
      <dgm:prSet phldrT="3" phldr="0"/>
      <dgm:spPr/>
      <dgm:t>
        <a:bodyPr/>
        <a:lstStyle/>
        <a:p>
          <a:r>
            <a:rPr lang="en-GB"/>
            <a:t>3</a:t>
          </a:r>
        </a:p>
      </dgm:t>
    </dgm:pt>
    <dgm:pt modelId="{A942AC08-9088-4753-B3F9-75A60C93CFB8}">
      <dgm:prSet custT="1"/>
      <dgm:spPr/>
      <dgm:t>
        <a:bodyPr/>
        <a:lstStyle/>
        <a:p>
          <a:r>
            <a: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Facilitate </a:t>
          </a:r>
          <a:r>
            <a:rPr lang="hu-HU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scheduled thematic webinars </a:t>
          </a:r>
          <a:r>
            <a:rPr lang="en-GB" sz="1800" b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 doctoral students </a:t>
          </a:r>
          <a:r>
            <a:rPr lang="hu-HU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moderated by acknowledged lecturers, and professors, with the involvement of the sport–tech industry.</a:t>
          </a:r>
        </a:p>
        <a:p>
          <a:r>
            <a:rPr lang="hu-HU" sz="1800" dirty="0">
              <a:solidFill>
                <a:schemeClr val="bg1"/>
              </a:solidFill>
            </a:rPr>
            <a:t>(</a:t>
          </a:r>
          <a:r>
            <a:rPr lang="hu-HU" sz="1800" dirty="0" err="1">
              <a:solidFill>
                <a:schemeClr val="bg1"/>
              </a:solidFill>
            </a:rPr>
            <a:t>Phase</a:t>
          </a:r>
          <a:r>
            <a:rPr lang="hu-HU" sz="1800" dirty="0">
              <a:solidFill>
                <a:schemeClr val="bg1"/>
              </a:solidFill>
            </a:rPr>
            <a:t> 1 and 2)</a:t>
          </a:r>
          <a:endParaRPr lang="en-GB" sz="1800" dirty="0">
            <a:solidFill>
              <a:schemeClr val="bg1"/>
            </a:solidFill>
          </a:endParaRPr>
        </a:p>
      </dgm:t>
    </dgm:pt>
    <dgm:pt modelId="{61C56384-31FB-4F10-B4B9-E94AA6B96A0C}" type="parTrans" cxnId="{D0F56E6D-4860-43F0-8720-65FBC76A3F48}">
      <dgm:prSet/>
      <dgm:spPr/>
      <dgm:t>
        <a:bodyPr/>
        <a:lstStyle/>
        <a:p>
          <a:endParaRPr lang="en-GB"/>
        </a:p>
      </dgm:t>
    </dgm:pt>
    <dgm:pt modelId="{60A269B0-CD57-4FD1-9FBD-F9521D816DE4}" type="sibTrans" cxnId="{D0F56E6D-4860-43F0-8720-65FBC76A3F48}">
      <dgm:prSet phldrT="4" phldr="0"/>
      <dgm:spPr/>
      <dgm:t>
        <a:bodyPr/>
        <a:lstStyle/>
        <a:p>
          <a:r>
            <a:rPr lang="en-GB"/>
            <a:t>4</a:t>
          </a:r>
        </a:p>
      </dgm:t>
    </dgm:pt>
    <dgm:pt modelId="{6DC3DF81-E975-4172-AE15-A5FFA5D385FE}" type="pres">
      <dgm:prSet presAssocID="{E533553F-D3B5-4603-9750-64DDD99A76D4}" presName="linearFlow" presStyleCnt="0">
        <dgm:presLayoutVars>
          <dgm:dir/>
          <dgm:animLvl val="lvl"/>
          <dgm:resizeHandles val="exact"/>
        </dgm:presLayoutVars>
      </dgm:prSet>
      <dgm:spPr/>
    </dgm:pt>
    <dgm:pt modelId="{72F6224A-BC4C-4324-B1A4-6033601AECF2}" type="pres">
      <dgm:prSet presAssocID="{F756CA43-2D66-49CD-8F1A-9F2D43EA6540}" presName="compositeNode" presStyleCnt="0"/>
      <dgm:spPr/>
    </dgm:pt>
    <dgm:pt modelId="{D93E5D8A-CDD0-4A1D-AB87-13C8F99C78B5}" type="pres">
      <dgm:prSet presAssocID="{F756CA43-2D66-49CD-8F1A-9F2D43EA654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520240D-A4E8-4696-8F03-60714A5BC7C2}" type="pres">
      <dgm:prSet presAssocID="{F756CA43-2D66-49CD-8F1A-9F2D43EA6540}" presName="parSh" presStyleCnt="0"/>
      <dgm:spPr/>
    </dgm:pt>
    <dgm:pt modelId="{3969BA04-2E05-4410-9CA4-32AECE4393FC}" type="pres">
      <dgm:prSet presAssocID="{F756CA43-2D66-49CD-8F1A-9F2D43EA6540}" presName="lineNode" presStyleLbl="alignAccFollowNode1" presStyleIdx="0" presStyleCnt="12"/>
      <dgm:spPr/>
    </dgm:pt>
    <dgm:pt modelId="{E40C2264-8968-42B4-9160-D741A1948ED1}" type="pres">
      <dgm:prSet presAssocID="{F756CA43-2D66-49CD-8F1A-9F2D43EA6540}" presName="lineArrowNode" presStyleLbl="alignAccFollowNode1" presStyleIdx="1" presStyleCnt="12"/>
      <dgm:spPr/>
    </dgm:pt>
    <dgm:pt modelId="{36D2360F-2B83-49B4-9487-D408F52E05ED}" type="pres">
      <dgm:prSet presAssocID="{B90AD5DB-2E7B-4256-A53B-2FFFF5291027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E9114BC4-595F-4D5E-BD76-E4EFD7C89159}" type="pres">
      <dgm:prSet presAssocID="{B90AD5DB-2E7B-4256-A53B-2FFFF5291027}" presName="spacerBetweenCircleAndCallout" presStyleCnt="0">
        <dgm:presLayoutVars/>
      </dgm:prSet>
      <dgm:spPr/>
    </dgm:pt>
    <dgm:pt modelId="{51928444-6F44-418A-BDFB-994904B63FFA}" type="pres">
      <dgm:prSet presAssocID="{F756CA43-2D66-49CD-8F1A-9F2D43EA6540}" presName="nodeText" presStyleLbl="alignAccFollowNode1" presStyleIdx="2" presStyleCnt="12">
        <dgm:presLayoutVars>
          <dgm:bulletEnabled val="1"/>
        </dgm:presLayoutVars>
      </dgm:prSet>
      <dgm:spPr/>
    </dgm:pt>
    <dgm:pt modelId="{8C11FFAA-0962-445B-9334-5F53CC959B44}" type="pres">
      <dgm:prSet presAssocID="{B90AD5DB-2E7B-4256-A53B-2FFFF5291027}" presName="sibTransComposite" presStyleCnt="0"/>
      <dgm:spPr/>
    </dgm:pt>
    <dgm:pt modelId="{625594FA-8B86-4900-8795-19E113179761}" type="pres">
      <dgm:prSet presAssocID="{7C183329-BDEF-4DF5-AAD1-9D7BE3294022}" presName="compositeNode" presStyleCnt="0"/>
      <dgm:spPr/>
    </dgm:pt>
    <dgm:pt modelId="{8130748B-AC7B-4B6A-9B54-FCB7B8C629B6}" type="pres">
      <dgm:prSet presAssocID="{7C183329-BDEF-4DF5-AAD1-9D7BE329402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8F69ABA-EBE4-41D5-AE34-FB2B1F87216E}" type="pres">
      <dgm:prSet presAssocID="{7C183329-BDEF-4DF5-AAD1-9D7BE3294022}" presName="parSh" presStyleCnt="0"/>
      <dgm:spPr/>
    </dgm:pt>
    <dgm:pt modelId="{6DF00B54-1377-4765-BE81-EDA67479DB63}" type="pres">
      <dgm:prSet presAssocID="{7C183329-BDEF-4DF5-AAD1-9D7BE3294022}" presName="lineNode" presStyleLbl="alignAccFollowNode1" presStyleIdx="3" presStyleCnt="12"/>
      <dgm:spPr/>
    </dgm:pt>
    <dgm:pt modelId="{CDC8CA56-25CC-45B6-BD2E-2DB63F56A570}" type="pres">
      <dgm:prSet presAssocID="{7C183329-BDEF-4DF5-AAD1-9D7BE3294022}" presName="lineArrowNode" presStyleLbl="alignAccFollowNode1" presStyleIdx="4" presStyleCnt="12"/>
      <dgm:spPr/>
    </dgm:pt>
    <dgm:pt modelId="{4F5BB658-8BBA-4A6B-AF02-CCD0C3B8B081}" type="pres">
      <dgm:prSet presAssocID="{183DEC70-901C-4CD9-8C0A-F03793B17432}" presName="sibTransNodeCircle" presStyleLbl="alignNode1" presStyleIdx="1" presStyleCnt="4">
        <dgm:presLayoutVars>
          <dgm:chMax val="0"/>
          <dgm:bulletEnabled/>
        </dgm:presLayoutVars>
      </dgm:prSet>
      <dgm:spPr/>
    </dgm:pt>
    <dgm:pt modelId="{E18D527D-0773-4FEB-8CE7-7A691CF9BECE}" type="pres">
      <dgm:prSet presAssocID="{183DEC70-901C-4CD9-8C0A-F03793B17432}" presName="spacerBetweenCircleAndCallout" presStyleCnt="0">
        <dgm:presLayoutVars/>
      </dgm:prSet>
      <dgm:spPr/>
    </dgm:pt>
    <dgm:pt modelId="{EA0D0DD2-AFF9-4B2D-9ABB-2969C0F96B46}" type="pres">
      <dgm:prSet presAssocID="{7C183329-BDEF-4DF5-AAD1-9D7BE3294022}" presName="nodeText" presStyleLbl="alignAccFollowNode1" presStyleIdx="5" presStyleCnt="12">
        <dgm:presLayoutVars>
          <dgm:bulletEnabled val="1"/>
        </dgm:presLayoutVars>
      </dgm:prSet>
      <dgm:spPr/>
    </dgm:pt>
    <dgm:pt modelId="{14C2A8C4-5BDD-4218-9BCA-3234D3AF853A}" type="pres">
      <dgm:prSet presAssocID="{183DEC70-901C-4CD9-8C0A-F03793B17432}" presName="sibTransComposite" presStyleCnt="0"/>
      <dgm:spPr/>
    </dgm:pt>
    <dgm:pt modelId="{650559E0-244A-49C3-B405-89E59D46D0BF}" type="pres">
      <dgm:prSet presAssocID="{F68045E0-B429-4427-ABFF-65B030BECE3C}" presName="compositeNode" presStyleCnt="0"/>
      <dgm:spPr/>
    </dgm:pt>
    <dgm:pt modelId="{D81F9860-04D2-4A1F-9542-7E2E6704B99D}" type="pres">
      <dgm:prSet presAssocID="{F68045E0-B429-4427-ABFF-65B030BECE3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74D7C26-BEF3-4221-95E1-204060E8264E}" type="pres">
      <dgm:prSet presAssocID="{F68045E0-B429-4427-ABFF-65B030BECE3C}" presName="parSh" presStyleCnt="0"/>
      <dgm:spPr/>
    </dgm:pt>
    <dgm:pt modelId="{F16E456D-A393-4B1C-B992-FA00514AF149}" type="pres">
      <dgm:prSet presAssocID="{F68045E0-B429-4427-ABFF-65B030BECE3C}" presName="lineNode" presStyleLbl="alignAccFollowNode1" presStyleIdx="6" presStyleCnt="12"/>
      <dgm:spPr/>
    </dgm:pt>
    <dgm:pt modelId="{64C1BDA5-64D2-48D2-97F7-563A0194B29D}" type="pres">
      <dgm:prSet presAssocID="{F68045E0-B429-4427-ABFF-65B030BECE3C}" presName="lineArrowNode" presStyleLbl="alignAccFollowNode1" presStyleIdx="7" presStyleCnt="12"/>
      <dgm:spPr/>
    </dgm:pt>
    <dgm:pt modelId="{704B55F4-0DB6-45A2-A5F6-DD87C7AEDC18}" type="pres">
      <dgm:prSet presAssocID="{90B58E7F-EB36-444F-90E8-A123E509B61C}" presName="sibTransNodeCircle" presStyleLbl="alignNode1" presStyleIdx="2" presStyleCnt="4">
        <dgm:presLayoutVars>
          <dgm:chMax val="0"/>
          <dgm:bulletEnabled/>
        </dgm:presLayoutVars>
      </dgm:prSet>
      <dgm:spPr/>
    </dgm:pt>
    <dgm:pt modelId="{BD4D2F3B-E938-48C5-AE8B-2E8E60EB0701}" type="pres">
      <dgm:prSet presAssocID="{90B58E7F-EB36-444F-90E8-A123E509B61C}" presName="spacerBetweenCircleAndCallout" presStyleCnt="0">
        <dgm:presLayoutVars/>
      </dgm:prSet>
      <dgm:spPr/>
    </dgm:pt>
    <dgm:pt modelId="{1654F603-0724-4E13-B76D-81064DBF4643}" type="pres">
      <dgm:prSet presAssocID="{F68045E0-B429-4427-ABFF-65B030BECE3C}" presName="nodeText" presStyleLbl="alignAccFollowNode1" presStyleIdx="8" presStyleCnt="12">
        <dgm:presLayoutVars>
          <dgm:bulletEnabled val="1"/>
        </dgm:presLayoutVars>
      </dgm:prSet>
      <dgm:spPr/>
    </dgm:pt>
    <dgm:pt modelId="{5DB21A38-B5A3-4B45-9101-2A2053DE9B24}" type="pres">
      <dgm:prSet presAssocID="{90B58E7F-EB36-444F-90E8-A123E509B61C}" presName="sibTransComposite" presStyleCnt="0"/>
      <dgm:spPr/>
    </dgm:pt>
    <dgm:pt modelId="{F35821D9-2B8D-412D-86E9-BBCB65AA4BDE}" type="pres">
      <dgm:prSet presAssocID="{A942AC08-9088-4753-B3F9-75A60C93CFB8}" presName="compositeNode" presStyleCnt="0"/>
      <dgm:spPr/>
    </dgm:pt>
    <dgm:pt modelId="{4084148B-2659-455B-BA48-10F2854AA640}" type="pres">
      <dgm:prSet presAssocID="{A942AC08-9088-4753-B3F9-75A60C93CFB8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36BFF02-69CC-4816-B977-4027536BFBA0}" type="pres">
      <dgm:prSet presAssocID="{A942AC08-9088-4753-B3F9-75A60C93CFB8}" presName="parSh" presStyleCnt="0"/>
      <dgm:spPr/>
    </dgm:pt>
    <dgm:pt modelId="{F26C3D9D-03B3-432A-88BA-954735580E5D}" type="pres">
      <dgm:prSet presAssocID="{A942AC08-9088-4753-B3F9-75A60C93CFB8}" presName="lineNode" presStyleLbl="alignAccFollowNode1" presStyleIdx="9" presStyleCnt="12"/>
      <dgm:spPr/>
    </dgm:pt>
    <dgm:pt modelId="{F893EF9C-7AED-4332-A9F7-FB3592C6EDF2}" type="pres">
      <dgm:prSet presAssocID="{A942AC08-9088-4753-B3F9-75A60C93CFB8}" presName="lineArrowNode" presStyleLbl="alignAccFollowNode1" presStyleIdx="10" presStyleCnt="12"/>
      <dgm:spPr/>
    </dgm:pt>
    <dgm:pt modelId="{840DE25E-5346-4072-B443-2CCF5ADB91EE}" type="pres">
      <dgm:prSet presAssocID="{60A269B0-CD57-4FD1-9FBD-F9521D816DE4}" presName="sibTransNodeCircle" presStyleLbl="alignNode1" presStyleIdx="3" presStyleCnt="4">
        <dgm:presLayoutVars>
          <dgm:chMax val="0"/>
          <dgm:bulletEnabled/>
        </dgm:presLayoutVars>
      </dgm:prSet>
      <dgm:spPr/>
    </dgm:pt>
    <dgm:pt modelId="{4F6398C7-95E7-4CBA-A6B8-B85143F9BD57}" type="pres">
      <dgm:prSet presAssocID="{60A269B0-CD57-4FD1-9FBD-F9521D816DE4}" presName="spacerBetweenCircleAndCallout" presStyleCnt="0">
        <dgm:presLayoutVars/>
      </dgm:prSet>
      <dgm:spPr/>
    </dgm:pt>
    <dgm:pt modelId="{26DB31A6-9275-4DAA-93EC-6E8299F87ADF}" type="pres">
      <dgm:prSet presAssocID="{A942AC08-9088-4753-B3F9-75A60C93CFB8}" presName="nodeText" presStyleLbl="alignAccFollowNode1" presStyleIdx="11" presStyleCnt="12">
        <dgm:presLayoutVars>
          <dgm:bulletEnabled val="1"/>
        </dgm:presLayoutVars>
      </dgm:prSet>
      <dgm:spPr/>
    </dgm:pt>
  </dgm:ptLst>
  <dgm:cxnLst>
    <dgm:cxn modelId="{2428A311-9319-4BB6-9863-DC8AF636403F}" type="presOf" srcId="{7C183329-BDEF-4DF5-AAD1-9D7BE3294022}" destId="{EA0D0DD2-AFF9-4B2D-9ABB-2969C0F96B46}" srcOrd="0" destOrd="0" presId="urn:microsoft.com/office/officeart/2016/7/layout/LinearArrowProcessNumbered"/>
    <dgm:cxn modelId="{C410A715-7E94-46D0-BC5A-B79042FA97D0}" srcId="{E533553F-D3B5-4603-9750-64DDD99A76D4}" destId="{7C183329-BDEF-4DF5-AAD1-9D7BE3294022}" srcOrd="1" destOrd="0" parTransId="{CB823ED4-1169-4977-AB77-D66E8506DE8D}" sibTransId="{183DEC70-901C-4CD9-8C0A-F03793B17432}"/>
    <dgm:cxn modelId="{4A6AD226-31AE-4496-8180-E000623C3DC6}" type="presOf" srcId="{183DEC70-901C-4CD9-8C0A-F03793B17432}" destId="{4F5BB658-8BBA-4A6B-AF02-CCD0C3B8B081}" srcOrd="0" destOrd="0" presId="urn:microsoft.com/office/officeart/2016/7/layout/LinearArrowProcessNumbered"/>
    <dgm:cxn modelId="{642BD328-CF0E-44AD-A026-49DF4BF2217F}" srcId="{E533553F-D3B5-4603-9750-64DDD99A76D4}" destId="{F68045E0-B429-4427-ABFF-65B030BECE3C}" srcOrd="2" destOrd="0" parTransId="{476769B4-2D8C-442A-A2BD-08FA2CB4C4AE}" sibTransId="{90B58E7F-EB36-444F-90E8-A123E509B61C}"/>
    <dgm:cxn modelId="{A7E62630-5EB7-4D23-ADFD-DD1414E25787}" type="presOf" srcId="{A942AC08-9088-4753-B3F9-75A60C93CFB8}" destId="{26DB31A6-9275-4DAA-93EC-6E8299F87ADF}" srcOrd="0" destOrd="0" presId="urn:microsoft.com/office/officeart/2016/7/layout/LinearArrowProcessNumbered"/>
    <dgm:cxn modelId="{29F32E32-5D78-4F54-AD4C-4C8BF093C120}" type="presOf" srcId="{F756CA43-2D66-49CD-8F1A-9F2D43EA6540}" destId="{51928444-6F44-418A-BDFB-994904B63FFA}" srcOrd="0" destOrd="0" presId="urn:microsoft.com/office/officeart/2016/7/layout/LinearArrowProcessNumbered"/>
    <dgm:cxn modelId="{D0F56E6D-4860-43F0-8720-65FBC76A3F48}" srcId="{E533553F-D3B5-4603-9750-64DDD99A76D4}" destId="{A942AC08-9088-4753-B3F9-75A60C93CFB8}" srcOrd="3" destOrd="0" parTransId="{61C56384-31FB-4F10-B4B9-E94AA6B96A0C}" sibTransId="{60A269B0-CD57-4FD1-9FBD-F9521D816DE4}"/>
    <dgm:cxn modelId="{E962AF4D-9A09-47DA-BE3A-251C145F2202}" srcId="{E533553F-D3B5-4603-9750-64DDD99A76D4}" destId="{F756CA43-2D66-49CD-8F1A-9F2D43EA6540}" srcOrd="0" destOrd="0" parTransId="{145CA4AD-5942-4052-B1EF-11638B6EFFE0}" sibTransId="{B90AD5DB-2E7B-4256-A53B-2FFFF5291027}"/>
    <dgm:cxn modelId="{C11FB572-FFA9-490B-B384-4D376F8A66E6}" type="presOf" srcId="{F68045E0-B429-4427-ABFF-65B030BECE3C}" destId="{1654F603-0724-4E13-B76D-81064DBF4643}" srcOrd="0" destOrd="0" presId="urn:microsoft.com/office/officeart/2016/7/layout/LinearArrowProcessNumbered"/>
    <dgm:cxn modelId="{1233047A-7F92-446B-84C6-9D5E12B44202}" type="presOf" srcId="{E533553F-D3B5-4603-9750-64DDD99A76D4}" destId="{6DC3DF81-E975-4172-AE15-A5FFA5D385FE}" srcOrd="0" destOrd="0" presId="urn:microsoft.com/office/officeart/2016/7/layout/LinearArrowProcessNumbered"/>
    <dgm:cxn modelId="{1ADD5186-7123-4FEA-B8EA-96EA0BC2CD42}" type="presOf" srcId="{60A269B0-CD57-4FD1-9FBD-F9521D816DE4}" destId="{840DE25E-5346-4072-B443-2CCF5ADB91EE}" srcOrd="0" destOrd="0" presId="urn:microsoft.com/office/officeart/2016/7/layout/LinearArrowProcessNumbered"/>
    <dgm:cxn modelId="{5DDA0C91-828C-443C-A0D3-29D461A581B7}" type="presOf" srcId="{B90AD5DB-2E7B-4256-A53B-2FFFF5291027}" destId="{36D2360F-2B83-49B4-9487-D408F52E05ED}" srcOrd="0" destOrd="0" presId="urn:microsoft.com/office/officeart/2016/7/layout/LinearArrowProcessNumbered"/>
    <dgm:cxn modelId="{B5BD47AD-053E-462F-AAD2-91C77895AAB8}" type="presOf" srcId="{90B58E7F-EB36-444F-90E8-A123E509B61C}" destId="{704B55F4-0DB6-45A2-A5F6-DD87C7AEDC18}" srcOrd="0" destOrd="0" presId="urn:microsoft.com/office/officeart/2016/7/layout/LinearArrowProcessNumbered"/>
    <dgm:cxn modelId="{7E7F7513-3D7C-4DAD-B136-A815E438C2A1}" type="presParOf" srcId="{6DC3DF81-E975-4172-AE15-A5FFA5D385FE}" destId="{72F6224A-BC4C-4324-B1A4-6033601AECF2}" srcOrd="0" destOrd="0" presId="urn:microsoft.com/office/officeart/2016/7/layout/LinearArrowProcessNumbered"/>
    <dgm:cxn modelId="{F7B6C154-AAAE-4A34-BA6A-3D72A0FC17D1}" type="presParOf" srcId="{72F6224A-BC4C-4324-B1A4-6033601AECF2}" destId="{D93E5D8A-CDD0-4A1D-AB87-13C8F99C78B5}" srcOrd="0" destOrd="0" presId="urn:microsoft.com/office/officeart/2016/7/layout/LinearArrowProcessNumbered"/>
    <dgm:cxn modelId="{65D41D45-AF62-4AC8-A8A9-C702DBD10F9E}" type="presParOf" srcId="{72F6224A-BC4C-4324-B1A4-6033601AECF2}" destId="{D520240D-A4E8-4696-8F03-60714A5BC7C2}" srcOrd="1" destOrd="0" presId="urn:microsoft.com/office/officeart/2016/7/layout/LinearArrowProcessNumbered"/>
    <dgm:cxn modelId="{BB250FEB-8DA2-4169-9DF5-4A7A9CE7FED0}" type="presParOf" srcId="{D520240D-A4E8-4696-8F03-60714A5BC7C2}" destId="{3969BA04-2E05-4410-9CA4-32AECE4393FC}" srcOrd="0" destOrd="0" presId="urn:microsoft.com/office/officeart/2016/7/layout/LinearArrowProcessNumbered"/>
    <dgm:cxn modelId="{289B6630-634B-4A8F-B4A7-0530E3B73FB3}" type="presParOf" srcId="{D520240D-A4E8-4696-8F03-60714A5BC7C2}" destId="{E40C2264-8968-42B4-9160-D741A1948ED1}" srcOrd="1" destOrd="0" presId="urn:microsoft.com/office/officeart/2016/7/layout/LinearArrowProcessNumbered"/>
    <dgm:cxn modelId="{C382D162-5FEB-4960-A347-C367750E0437}" type="presParOf" srcId="{D520240D-A4E8-4696-8F03-60714A5BC7C2}" destId="{36D2360F-2B83-49B4-9487-D408F52E05ED}" srcOrd="2" destOrd="0" presId="urn:microsoft.com/office/officeart/2016/7/layout/LinearArrowProcessNumbered"/>
    <dgm:cxn modelId="{0290B1B9-83D4-4394-8488-E3FD7A6DD01A}" type="presParOf" srcId="{D520240D-A4E8-4696-8F03-60714A5BC7C2}" destId="{E9114BC4-595F-4D5E-BD76-E4EFD7C89159}" srcOrd="3" destOrd="0" presId="urn:microsoft.com/office/officeart/2016/7/layout/LinearArrowProcessNumbered"/>
    <dgm:cxn modelId="{E013F083-63F6-42B3-82B2-9390C241527C}" type="presParOf" srcId="{72F6224A-BC4C-4324-B1A4-6033601AECF2}" destId="{51928444-6F44-418A-BDFB-994904B63FFA}" srcOrd="2" destOrd="0" presId="urn:microsoft.com/office/officeart/2016/7/layout/LinearArrowProcessNumbered"/>
    <dgm:cxn modelId="{049D3755-0777-4182-9876-FC365AC8B857}" type="presParOf" srcId="{6DC3DF81-E975-4172-AE15-A5FFA5D385FE}" destId="{8C11FFAA-0962-445B-9334-5F53CC959B44}" srcOrd="1" destOrd="0" presId="urn:microsoft.com/office/officeart/2016/7/layout/LinearArrowProcessNumbered"/>
    <dgm:cxn modelId="{44E34033-9B09-4849-9C6B-565AD9E36E49}" type="presParOf" srcId="{6DC3DF81-E975-4172-AE15-A5FFA5D385FE}" destId="{625594FA-8B86-4900-8795-19E113179761}" srcOrd="2" destOrd="0" presId="urn:microsoft.com/office/officeart/2016/7/layout/LinearArrowProcessNumbered"/>
    <dgm:cxn modelId="{5C5980E5-2203-4324-8DFB-FE4761280CCB}" type="presParOf" srcId="{625594FA-8B86-4900-8795-19E113179761}" destId="{8130748B-AC7B-4B6A-9B54-FCB7B8C629B6}" srcOrd="0" destOrd="0" presId="urn:microsoft.com/office/officeart/2016/7/layout/LinearArrowProcessNumbered"/>
    <dgm:cxn modelId="{1218464D-27F2-4BFE-9E6F-6AE58FCD1982}" type="presParOf" srcId="{625594FA-8B86-4900-8795-19E113179761}" destId="{68F69ABA-EBE4-41D5-AE34-FB2B1F87216E}" srcOrd="1" destOrd="0" presId="urn:microsoft.com/office/officeart/2016/7/layout/LinearArrowProcessNumbered"/>
    <dgm:cxn modelId="{031628CD-73D1-4EC5-A647-790AFC8FD334}" type="presParOf" srcId="{68F69ABA-EBE4-41D5-AE34-FB2B1F87216E}" destId="{6DF00B54-1377-4765-BE81-EDA67479DB63}" srcOrd="0" destOrd="0" presId="urn:microsoft.com/office/officeart/2016/7/layout/LinearArrowProcessNumbered"/>
    <dgm:cxn modelId="{E3D8035D-D14E-4C53-9C1B-3C238A8F93BB}" type="presParOf" srcId="{68F69ABA-EBE4-41D5-AE34-FB2B1F87216E}" destId="{CDC8CA56-25CC-45B6-BD2E-2DB63F56A570}" srcOrd="1" destOrd="0" presId="urn:microsoft.com/office/officeart/2016/7/layout/LinearArrowProcessNumbered"/>
    <dgm:cxn modelId="{262B0448-0264-4330-938D-130AB24B9511}" type="presParOf" srcId="{68F69ABA-EBE4-41D5-AE34-FB2B1F87216E}" destId="{4F5BB658-8BBA-4A6B-AF02-CCD0C3B8B081}" srcOrd="2" destOrd="0" presId="urn:microsoft.com/office/officeart/2016/7/layout/LinearArrowProcessNumbered"/>
    <dgm:cxn modelId="{D90B1E7C-F478-4F70-AD4C-D7E21A0629F7}" type="presParOf" srcId="{68F69ABA-EBE4-41D5-AE34-FB2B1F87216E}" destId="{E18D527D-0773-4FEB-8CE7-7A691CF9BECE}" srcOrd="3" destOrd="0" presId="urn:microsoft.com/office/officeart/2016/7/layout/LinearArrowProcessNumbered"/>
    <dgm:cxn modelId="{433B99A4-EF1B-41B3-A28A-EC565AF91068}" type="presParOf" srcId="{625594FA-8B86-4900-8795-19E113179761}" destId="{EA0D0DD2-AFF9-4B2D-9ABB-2969C0F96B46}" srcOrd="2" destOrd="0" presId="urn:microsoft.com/office/officeart/2016/7/layout/LinearArrowProcessNumbered"/>
    <dgm:cxn modelId="{D2C4EC95-415C-40C8-971A-F19C6E9BB0DA}" type="presParOf" srcId="{6DC3DF81-E975-4172-AE15-A5FFA5D385FE}" destId="{14C2A8C4-5BDD-4218-9BCA-3234D3AF853A}" srcOrd="3" destOrd="0" presId="urn:microsoft.com/office/officeart/2016/7/layout/LinearArrowProcessNumbered"/>
    <dgm:cxn modelId="{DA1BEDED-4FF2-4E19-847A-2CBF972711C1}" type="presParOf" srcId="{6DC3DF81-E975-4172-AE15-A5FFA5D385FE}" destId="{650559E0-244A-49C3-B405-89E59D46D0BF}" srcOrd="4" destOrd="0" presId="urn:microsoft.com/office/officeart/2016/7/layout/LinearArrowProcessNumbered"/>
    <dgm:cxn modelId="{525624B5-7784-444C-8E32-5A07DD0618E4}" type="presParOf" srcId="{650559E0-244A-49C3-B405-89E59D46D0BF}" destId="{D81F9860-04D2-4A1F-9542-7E2E6704B99D}" srcOrd="0" destOrd="0" presId="urn:microsoft.com/office/officeart/2016/7/layout/LinearArrowProcessNumbered"/>
    <dgm:cxn modelId="{0EE9A002-AA2C-4690-9303-1D53F7DC3848}" type="presParOf" srcId="{650559E0-244A-49C3-B405-89E59D46D0BF}" destId="{974D7C26-BEF3-4221-95E1-204060E8264E}" srcOrd="1" destOrd="0" presId="urn:microsoft.com/office/officeart/2016/7/layout/LinearArrowProcessNumbered"/>
    <dgm:cxn modelId="{1A4C27E7-C1FD-4333-B96E-D37975A5B60B}" type="presParOf" srcId="{974D7C26-BEF3-4221-95E1-204060E8264E}" destId="{F16E456D-A393-4B1C-B992-FA00514AF149}" srcOrd="0" destOrd="0" presId="urn:microsoft.com/office/officeart/2016/7/layout/LinearArrowProcessNumbered"/>
    <dgm:cxn modelId="{5ABAFD18-8B33-491E-9B0D-C09C0466681D}" type="presParOf" srcId="{974D7C26-BEF3-4221-95E1-204060E8264E}" destId="{64C1BDA5-64D2-48D2-97F7-563A0194B29D}" srcOrd="1" destOrd="0" presId="urn:microsoft.com/office/officeart/2016/7/layout/LinearArrowProcessNumbered"/>
    <dgm:cxn modelId="{BE8A00D7-301D-46F1-996D-C8DC29551358}" type="presParOf" srcId="{974D7C26-BEF3-4221-95E1-204060E8264E}" destId="{704B55F4-0DB6-45A2-A5F6-DD87C7AEDC18}" srcOrd="2" destOrd="0" presId="urn:microsoft.com/office/officeart/2016/7/layout/LinearArrowProcessNumbered"/>
    <dgm:cxn modelId="{A3F194A5-E698-4509-98DF-A6671F472091}" type="presParOf" srcId="{974D7C26-BEF3-4221-95E1-204060E8264E}" destId="{BD4D2F3B-E938-48C5-AE8B-2E8E60EB0701}" srcOrd="3" destOrd="0" presId="urn:microsoft.com/office/officeart/2016/7/layout/LinearArrowProcessNumbered"/>
    <dgm:cxn modelId="{F7715225-18EF-4F38-96D4-2C57B1BD95E7}" type="presParOf" srcId="{650559E0-244A-49C3-B405-89E59D46D0BF}" destId="{1654F603-0724-4E13-B76D-81064DBF4643}" srcOrd="2" destOrd="0" presId="urn:microsoft.com/office/officeart/2016/7/layout/LinearArrowProcessNumbered"/>
    <dgm:cxn modelId="{CE063007-3882-44A8-9506-FE5AFB1D6C99}" type="presParOf" srcId="{6DC3DF81-E975-4172-AE15-A5FFA5D385FE}" destId="{5DB21A38-B5A3-4B45-9101-2A2053DE9B24}" srcOrd="5" destOrd="0" presId="urn:microsoft.com/office/officeart/2016/7/layout/LinearArrowProcessNumbered"/>
    <dgm:cxn modelId="{D31BF00F-8A35-4C9D-AEA8-29D3F20F0EF0}" type="presParOf" srcId="{6DC3DF81-E975-4172-AE15-A5FFA5D385FE}" destId="{F35821D9-2B8D-412D-86E9-BBCB65AA4BDE}" srcOrd="6" destOrd="0" presId="urn:microsoft.com/office/officeart/2016/7/layout/LinearArrowProcessNumbered"/>
    <dgm:cxn modelId="{2AABB15B-3E26-4445-8F23-A959CEB41E8F}" type="presParOf" srcId="{F35821D9-2B8D-412D-86E9-BBCB65AA4BDE}" destId="{4084148B-2659-455B-BA48-10F2854AA640}" srcOrd="0" destOrd="0" presId="urn:microsoft.com/office/officeart/2016/7/layout/LinearArrowProcessNumbered"/>
    <dgm:cxn modelId="{E7A454EF-F558-4BF9-8D47-1AF633AB1E14}" type="presParOf" srcId="{F35821D9-2B8D-412D-86E9-BBCB65AA4BDE}" destId="{036BFF02-69CC-4816-B977-4027536BFBA0}" srcOrd="1" destOrd="0" presId="urn:microsoft.com/office/officeart/2016/7/layout/LinearArrowProcessNumbered"/>
    <dgm:cxn modelId="{F75D656B-9A89-420A-A8BD-915FCE40CC8E}" type="presParOf" srcId="{036BFF02-69CC-4816-B977-4027536BFBA0}" destId="{F26C3D9D-03B3-432A-88BA-954735580E5D}" srcOrd="0" destOrd="0" presId="urn:microsoft.com/office/officeart/2016/7/layout/LinearArrowProcessNumbered"/>
    <dgm:cxn modelId="{27CA2A41-84EE-4640-90BB-AC0F93A97FFB}" type="presParOf" srcId="{036BFF02-69CC-4816-B977-4027536BFBA0}" destId="{F893EF9C-7AED-4332-A9F7-FB3592C6EDF2}" srcOrd="1" destOrd="0" presId="urn:microsoft.com/office/officeart/2016/7/layout/LinearArrowProcessNumbered"/>
    <dgm:cxn modelId="{8944F615-D5C5-442D-9163-1587A21744C4}" type="presParOf" srcId="{036BFF02-69CC-4816-B977-4027536BFBA0}" destId="{840DE25E-5346-4072-B443-2CCF5ADB91EE}" srcOrd="2" destOrd="0" presId="urn:microsoft.com/office/officeart/2016/7/layout/LinearArrowProcessNumbered"/>
    <dgm:cxn modelId="{A5E17C2E-5235-47CB-ABCC-402B70545405}" type="presParOf" srcId="{036BFF02-69CC-4816-B977-4027536BFBA0}" destId="{4F6398C7-95E7-4CBA-A6B8-B85143F9BD57}" srcOrd="3" destOrd="0" presId="urn:microsoft.com/office/officeart/2016/7/layout/LinearArrowProcessNumbered"/>
    <dgm:cxn modelId="{8484D912-EAAB-4753-A4DA-6FE88FE683A3}" type="presParOf" srcId="{F35821D9-2B8D-412D-86E9-BBCB65AA4BDE}" destId="{26DB31A6-9275-4DAA-93EC-6E8299F87ADF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7722A6-2400-4A63-A7D2-D0DF4A90478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89E5E0-5A8B-4897-A02E-409C71C40DE3}">
      <dgm:prSet phldrT="[Text]" custT="1"/>
      <dgm:spPr/>
      <dgm:t>
        <a:bodyPr/>
        <a:lstStyle/>
        <a:p>
          <a:r>
            <a:rPr lang="en-GB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Promote</a:t>
          </a:r>
          <a:endParaRPr lang="en-GB" sz="2700" b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C50625D-D4DA-4935-83AD-6E79B945A201}" type="parTrans" cxnId="{A8ABE750-0086-48AA-AE4C-4715660239E9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2A500AB-DDE4-4CBB-A8D9-4F44104E2D76}" type="sibTrans" cxnId="{A8ABE750-0086-48AA-AE4C-4715660239E9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DB7675F-6225-42CF-A26E-0C464ECF7236}">
      <dgm:prSet phldrT="[Text]" custT="1"/>
      <dgm:spPr/>
      <dgm:t>
        <a:bodyPr/>
        <a:lstStyle/>
        <a:p>
          <a:r>
            <a:rPr lang="hu-H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Promote new ideas and innovative research results of PhD </a:t>
          </a:r>
          <a:r>
            <a:rPr lang="hu-HU" sz="1600" b="1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students</a:t>
          </a:r>
          <a:r>
            <a:rPr lang="hu-H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and </a:t>
          </a:r>
          <a:r>
            <a:rPr lang="hu-HU" sz="1600" b="1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promote</a:t>
          </a:r>
          <a:r>
            <a:rPr lang="hu-H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doctoral</a:t>
          </a:r>
          <a:r>
            <a:rPr lang="hu-H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programmes</a:t>
          </a:r>
          <a:r>
            <a:rPr lang="hu-HU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GB" sz="1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2803E3B-7158-493B-83C6-9D067527D3E1}" type="parTrans" cxnId="{B3F9C97D-A166-4028-A234-489566106FD5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64B7D51-9A4A-42F8-A2FF-8F7A6E614737}" type="sibTrans" cxnId="{B3F9C97D-A166-4028-A234-489566106FD5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519F8C1-A2DF-4D06-8792-F19EBA41F5D3}">
      <dgm:prSet phldrT="[Text]" custT="1"/>
      <dgm:spPr/>
      <dgm:t>
        <a:bodyPr/>
        <a:lstStyle/>
        <a:p>
          <a:r>
            <a:rPr lang="en-GB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Advise</a:t>
          </a:r>
          <a:endParaRPr lang="en-GB" sz="2700" b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D069CD4-4E3C-4776-AD9B-EF0D3D81CFAD}" type="parTrans" cxnId="{ADE64BC3-373E-422E-971A-BFD66A93BED7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763E794-D742-4E80-9F1A-37AB249B6140}" type="sibTrans" cxnId="{ADE64BC3-373E-422E-971A-BFD66A93BED7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1C0088D-5562-499F-970D-9E47E5EAE106}">
      <dgm:prSet phldrT="[Text]" custT="1"/>
      <dgm:spPr/>
      <dgm:t>
        <a:bodyPr/>
        <a:lstStyle/>
        <a:p>
          <a:r>
            <a:rPr lang="hu-H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Offer advice to create internationali</a:t>
          </a:r>
          <a:r>
            <a: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hu-H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ation strategies </a:t>
          </a:r>
          <a:r>
            <a: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 </a:t>
          </a:r>
          <a:r>
            <a:rPr lang="hu-H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Doctoral schools</a:t>
          </a:r>
          <a:r>
            <a:rPr lang="en-GB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or </a:t>
          </a:r>
          <a:r>
            <a:rPr lang="hu-HU" sz="1600" b="1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programmes</a:t>
          </a:r>
          <a:r>
            <a:rPr lang="hu-H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GB" sz="1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D184E05-1EE5-4FAB-B416-A9489891BCAE}" type="parTrans" cxnId="{885B3852-70E3-44EE-92E4-949374AE338E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3BDC6FA-C443-4CCA-892F-19A51830576D}" type="sibTrans" cxnId="{885B3852-70E3-44EE-92E4-949374AE338E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CDE69E3-AEF4-4EBF-BF79-D5CD1FCDDC82}">
      <dgm:prSet custT="1"/>
      <dgm:spPr/>
      <dgm:t>
        <a:bodyPr/>
        <a:lstStyle/>
        <a:p>
          <a:r>
            <a:rPr lang="en-GB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Create</a:t>
          </a:r>
          <a:endParaRPr lang="en-GB" sz="2700" b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C8EBCD2-7C58-41CB-9F3C-75AC3B08EA80}" type="parTrans" cxnId="{46C85497-3355-45A0-8BE9-060C24DD838E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6AA5807-FC74-4041-9FE7-873369DA01AB}" type="sibTrans" cxnId="{46C85497-3355-45A0-8BE9-060C24DD838E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3F15473-AF8C-4868-94CC-0CE48D3DFB31}">
      <dgm:prSet custT="1"/>
      <dgm:spPr/>
      <dgm:t>
        <a:bodyPr/>
        <a:lstStyle/>
        <a:p>
          <a:r>
            <a:rPr lang="hu-H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Support the creation of joint </a:t>
          </a:r>
          <a:r>
            <a:rPr lang="hu-HU" sz="1600" b="1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doctoral</a:t>
          </a:r>
          <a:r>
            <a:rPr lang="hu-H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programmes</a:t>
          </a:r>
          <a:r>
            <a:rPr lang="hu-H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GB" sz="1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8E86E46-5BD0-4A4B-81D7-AFD1AF5EDF5A}" type="parTrans" cxnId="{D3F19785-C307-4F8B-8DDE-67E0CC9D690C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313EC1D-453B-4831-9264-04D6A692F22D}" type="sibTrans" cxnId="{D3F19785-C307-4F8B-8DDE-67E0CC9D690C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871959D-C1EF-41E4-AA1B-E0941A1EE339}">
      <dgm:prSet custT="1"/>
      <dgm:spPr/>
      <dgm:t>
        <a:bodyPr/>
        <a:lstStyle/>
        <a:p>
          <a:r>
            <a:rPr lang="en-GB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Jointly Supervise</a:t>
          </a:r>
        </a:p>
      </dgm:t>
    </dgm:pt>
    <dgm:pt modelId="{C92DCBF2-EC03-40B5-B038-FD5C8C27416E}" type="parTrans" cxnId="{5D6DDE25-CF01-4866-802C-315016251383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D6E36BA-79F5-40E1-A125-CB0016AF150D}" type="sibTrans" cxnId="{5D6DDE25-CF01-4866-802C-315016251383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441E9A-09D1-4D37-8BC4-A8E4100FFF64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u-H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Support joint-supervision of doctorates (</a:t>
          </a:r>
          <a:r>
            <a:rPr lang="hu-HU" sz="1600" b="1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Cotutelle</a:t>
          </a:r>
          <a:r>
            <a:rPr lang="hu-H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-de-</a:t>
          </a:r>
          <a:r>
            <a:rPr lang="hu-HU" sz="1600" b="1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thèse</a:t>
          </a:r>
          <a:r>
            <a:rPr lang="hu-H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).</a:t>
          </a:r>
          <a:endParaRPr lang="en-GB" sz="1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B1CFD91-2F59-41DE-8EA3-DE82D31148A2}" type="parTrans" cxnId="{CA2A81B2-81DE-44FA-A724-CB76E85E3E0D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800F95B-A7A2-4378-B771-DF3C19410F4D}" type="sibTrans" cxnId="{CA2A81B2-81DE-44FA-A724-CB76E85E3E0D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85AFAAC-A3BE-4F6F-A7B2-671C276D5B99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Participate</a:t>
          </a:r>
          <a:r>
            <a:rPr lang="en-GB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BFF28BF4-7A5F-41CD-8F75-552C31E0E0F5}" type="parTrans" cxnId="{C4DF2BAD-463F-48EE-BD46-BF38BEB1E2FF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8E34DAC-2026-4644-B112-1DBB1D362C62}" type="sibTrans" cxnId="{C4DF2BAD-463F-48EE-BD46-BF38BEB1E2FF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1ABF5D1-CEB5-4075-BA87-6807262C9412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u-H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Create opportunities to gain international experience (e.g. participation in conferences, study tours, credit </a:t>
          </a:r>
          <a:r>
            <a:rPr lang="hu-HU" sz="1600" b="1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mobility</a:t>
          </a:r>
          <a:r>
            <a:rPr lang="hu-H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).</a:t>
          </a:r>
          <a:endParaRPr lang="en-GB" sz="1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4BC50F4-3DA3-4F32-ACC3-A45D8C877177}" type="parTrans" cxnId="{BA557E51-7BCD-48B7-ABA1-182CC474328F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541CB5D-8587-4A9B-9351-ADC611F252B1}" type="sibTrans" cxnId="{BA557E51-7BCD-48B7-ABA1-182CC474328F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DEEF8FD-A124-4B09-8910-C3E1943FC229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n-GB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Publish</a:t>
          </a:r>
          <a:endParaRPr lang="en-GB" sz="2700" b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167AA57-D41F-44FA-BA4C-C33FB25D4FA6}" type="parTrans" cxnId="{ABDEFAD5-75F1-4EAA-A098-A1DF6168B15E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E0158F7-9D37-4EDC-A4FF-2F6ED7A721FE}" type="sibTrans" cxnId="{ABDEFAD5-75F1-4EAA-A098-A1DF6168B15E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74D46A5-C3D6-428F-B97D-F7736AE6919D}">
      <dgm:prSet custT="1"/>
      <dgm:spPr/>
      <dgm:t>
        <a:bodyPr/>
        <a:lstStyle/>
        <a:p>
          <a:r>
            <a:rPr lang="hu-H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Support accessibility to </a:t>
          </a:r>
          <a:r>
            <a:rPr lang="hu-HU" sz="1600" b="1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international</a:t>
          </a:r>
          <a:r>
            <a:rPr lang="hu-H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publications</a:t>
          </a:r>
          <a:r>
            <a:rPr lang="hu-H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</a:t>
          </a:r>
          <a:r>
            <a:rPr lang="hu-H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PhD </a:t>
          </a:r>
          <a:r>
            <a:rPr lang="hu-HU" sz="1600" b="1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students</a:t>
          </a:r>
          <a:r>
            <a:rPr lang="hu-H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GB" sz="1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50F1694-4014-4CFC-94F3-696F45E52EA6}" type="parTrans" cxnId="{DCEF258E-0C6E-43D9-9E37-7EA395D094C5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6C4AB7F-1E1F-4145-B31A-884BB2BAB525}" type="sibTrans" cxnId="{DCEF258E-0C6E-43D9-9E37-7EA395D094C5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19D68A4-1424-4049-9DB6-592A85336BBA}">
      <dgm:prSet custT="1"/>
      <dgm:spPr/>
      <dgm:t>
        <a:bodyPr/>
        <a:lstStyle/>
        <a:p>
          <a:r>
            <a:rPr lang="en-GB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Network</a:t>
          </a:r>
          <a:endParaRPr lang="en-GB" sz="2400" b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FB3B5FC-C7E0-468B-9AEA-F22AB013AF04}" type="parTrans" cxnId="{E7EA5515-6851-4EC7-BFF8-19FA4E7E80AD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3BB2790-06C6-45E0-B108-660409540827}" type="sibTrans" cxnId="{E7EA5515-6851-4EC7-BFF8-19FA4E7E80AD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EE0429A-0163-4064-8AEC-DC273EE2359A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u-HU" sz="1600" b="1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Help</a:t>
          </a:r>
          <a:r>
            <a:rPr lang="hu-H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PhD </a:t>
          </a:r>
          <a:r>
            <a:rPr lang="hu-HU" sz="1600" b="1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students</a:t>
          </a:r>
          <a:r>
            <a:rPr lang="hu-H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to become involved in international networks of professionals in their field of </a:t>
          </a:r>
          <a:r>
            <a:rPr lang="hu-HU" sz="1600" b="1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research</a:t>
          </a:r>
          <a:r>
            <a:rPr lang="hu-H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GB" sz="1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D130027-2ED9-4467-AE95-005F3780C108}" type="parTrans" cxnId="{6DE5B55E-6FAD-491F-84BE-A00BE5341FD4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291B5EA-7513-4256-888A-EDD560787D90}" type="sibTrans" cxnId="{6DE5B55E-6FAD-491F-84BE-A00BE5341FD4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489F8E4-E56F-409F-889A-399604DE541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u-HU" sz="16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Recommend</a:t>
          </a:r>
          <a:r>
            <a:rPr lang="hu-HU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high</a:t>
          </a:r>
          <a:r>
            <a:rPr lang="hu-HU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profile</a:t>
          </a:r>
          <a:r>
            <a:rPr lang="hu-HU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external</a:t>
          </a:r>
          <a:r>
            <a:rPr lang="hu-HU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supervisors</a:t>
          </a:r>
          <a:r>
            <a:rPr lang="hu-HU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on</a:t>
          </a:r>
          <a:r>
            <a:rPr lang="hu-HU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different</a:t>
          </a:r>
          <a:r>
            <a:rPr lang="hu-HU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fields</a:t>
          </a:r>
          <a:r>
            <a:rPr lang="hu-HU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GB" sz="1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6811DF9-60BA-4400-8BCB-6F2853AB5A98}" type="parTrans" cxnId="{4071EA87-958E-403E-95D3-7B2841807375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CA06DE30-B217-414B-BDA7-BF042B359D3A}" type="sibTrans" cxnId="{4071EA87-958E-403E-95D3-7B2841807375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75F28E0-B931-42A9-87AD-C693C0F7F8B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Link</a:t>
          </a:r>
          <a:endParaRPr lang="en-GB" sz="2700" b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DA3310E-1ABC-4BDC-848C-81653F96EC4A}" type="parTrans" cxnId="{A06A5054-E1A9-4AB2-AD36-374CC4953375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DC34F34-F0CD-42FF-B79B-60EE7AB1927D}" type="sibTrans" cxnId="{A06A5054-E1A9-4AB2-AD36-374CC4953375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EF7D18B-D558-4C32-963E-0F77AD532FD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hu-HU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Create link</a:t>
          </a:r>
          <a:r>
            <a:rPr lang="en-GB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hu-HU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between academ</a:t>
          </a:r>
          <a:r>
            <a:rPr lang="en-GB" sz="16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ics</a:t>
          </a:r>
          <a:r>
            <a:rPr lang="en-GB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and industry (</a:t>
          </a:r>
          <a:r>
            <a:rPr lang="en-GB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e.g. </a:t>
          </a:r>
          <a:r>
            <a:rPr lang="hu-HU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tech – </a:t>
          </a:r>
          <a:r>
            <a:rPr lang="hu-HU" sz="1600" b="1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innovation</a:t>
          </a:r>
          <a:r>
            <a:rPr lang="hu-HU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).</a:t>
          </a:r>
          <a:endParaRPr lang="en-GB" sz="1600" b="1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1DE6DF1-C6B0-44DA-BC9B-CEC0E547E4A0}" type="parTrans" cxnId="{03BA0C01-8A47-4B62-8CD5-892DEE3F2211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F5305C10-C5AC-493F-88F6-519FBE8D344E}" type="sibTrans" cxnId="{03BA0C01-8A47-4B62-8CD5-892DEE3F2211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AAEA3CE1-F415-4F99-9615-F885B05B99BA}">
      <dgm:prSet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u-HU" sz="2000" b="1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External</a:t>
          </a:r>
          <a:r>
            <a:rPr lang="hu-HU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2000" b="1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Supervision</a:t>
          </a:r>
          <a:r>
            <a:rPr lang="en-GB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B2BB8E20-B313-442D-8E9D-112ACAF19B29}" type="sibTrans" cxnId="{5F30723D-5114-4AFC-9037-D35033BBA1AF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BA30B701-F540-46CC-BD62-27B9747EB22E}" type="parTrans" cxnId="{5F30723D-5114-4AFC-9037-D35033BBA1AF}">
      <dgm:prSet/>
      <dgm:spPr/>
      <dgm:t>
        <a:bodyPr/>
        <a:lstStyle/>
        <a:p>
          <a:endParaRPr lang="en-GB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CE3F90D-1D1B-4F61-BD89-1A3CD3BC4E33}" type="pres">
      <dgm:prSet presAssocID="{307722A6-2400-4A63-A7D2-D0DF4A904782}" presName="Name0" presStyleCnt="0">
        <dgm:presLayoutVars>
          <dgm:dir/>
          <dgm:animLvl val="lvl"/>
          <dgm:resizeHandles val="exact"/>
        </dgm:presLayoutVars>
      </dgm:prSet>
      <dgm:spPr/>
    </dgm:pt>
    <dgm:pt modelId="{FC0563CC-37AB-4025-B948-C7D51A370204}" type="pres">
      <dgm:prSet presAssocID="{1A89E5E0-5A8B-4897-A02E-409C71C40DE3}" presName="linNode" presStyleCnt="0"/>
      <dgm:spPr/>
    </dgm:pt>
    <dgm:pt modelId="{AB2C0A6B-8C48-4F10-ACDE-6ABE27583366}" type="pres">
      <dgm:prSet presAssocID="{1A89E5E0-5A8B-4897-A02E-409C71C40DE3}" presName="parentText" presStyleLbl="node1" presStyleIdx="0" presStyleCnt="9">
        <dgm:presLayoutVars>
          <dgm:chMax val="1"/>
          <dgm:bulletEnabled val="1"/>
        </dgm:presLayoutVars>
      </dgm:prSet>
      <dgm:spPr/>
    </dgm:pt>
    <dgm:pt modelId="{9CA845A7-B16D-494C-B3C1-FA76AFDD36F1}" type="pres">
      <dgm:prSet presAssocID="{1A89E5E0-5A8B-4897-A02E-409C71C40DE3}" presName="descendantText" presStyleLbl="alignAccFollowNode1" presStyleIdx="0" presStyleCnt="9">
        <dgm:presLayoutVars>
          <dgm:bulletEnabled val="1"/>
        </dgm:presLayoutVars>
      </dgm:prSet>
      <dgm:spPr/>
    </dgm:pt>
    <dgm:pt modelId="{17A41752-AB3D-4AF6-9548-D2C0AD26C4F7}" type="pres">
      <dgm:prSet presAssocID="{A2A500AB-DDE4-4CBB-A8D9-4F44104E2D76}" presName="sp" presStyleCnt="0"/>
      <dgm:spPr/>
    </dgm:pt>
    <dgm:pt modelId="{2B171DCA-9BD3-4F34-AD40-A860726B0572}" type="pres">
      <dgm:prSet presAssocID="{8519F8C1-A2DF-4D06-8792-F19EBA41F5D3}" presName="linNode" presStyleCnt="0"/>
      <dgm:spPr/>
    </dgm:pt>
    <dgm:pt modelId="{A448BA20-7070-4AE9-8389-F4604689B06E}" type="pres">
      <dgm:prSet presAssocID="{8519F8C1-A2DF-4D06-8792-F19EBA41F5D3}" presName="parentText" presStyleLbl="node1" presStyleIdx="1" presStyleCnt="9">
        <dgm:presLayoutVars>
          <dgm:chMax val="1"/>
          <dgm:bulletEnabled val="1"/>
        </dgm:presLayoutVars>
      </dgm:prSet>
      <dgm:spPr/>
    </dgm:pt>
    <dgm:pt modelId="{C9C60418-56D0-4087-9F28-E1810C9633BF}" type="pres">
      <dgm:prSet presAssocID="{8519F8C1-A2DF-4D06-8792-F19EBA41F5D3}" presName="descendantText" presStyleLbl="alignAccFollowNode1" presStyleIdx="1" presStyleCnt="9">
        <dgm:presLayoutVars>
          <dgm:bulletEnabled val="1"/>
        </dgm:presLayoutVars>
      </dgm:prSet>
      <dgm:spPr/>
    </dgm:pt>
    <dgm:pt modelId="{74743310-1803-44B3-8F70-9934C20D56C4}" type="pres">
      <dgm:prSet presAssocID="{A763E794-D742-4E80-9F1A-37AB249B6140}" presName="sp" presStyleCnt="0"/>
      <dgm:spPr/>
    </dgm:pt>
    <dgm:pt modelId="{C0395713-62BD-44C5-9783-247D7FC75AB5}" type="pres">
      <dgm:prSet presAssocID="{6CDE69E3-AEF4-4EBF-BF79-D5CD1FCDDC82}" presName="linNode" presStyleCnt="0"/>
      <dgm:spPr/>
    </dgm:pt>
    <dgm:pt modelId="{2476259D-A952-4CBE-9D6C-42AF68BC771F}" type="pres">
      <dgm:prSet presAssocID="{6CDE69E3-AEF4-4EBF-BF79-D5CD1FCDDC82}" presName="parentText" presStyleLbl="node1" presStyleIdx="2" presStyleCnt="9">
        <dgm:presLayoutVars>
          <dgm:chMax val="1"/>
          <dgm:bulletEnabled val="1"/>
        </dgm:presLayoutVars>
      </dgm:prSet>
      <dgm:spPr/>
    </dgm:pt>
    <dgm:pt modelId="{A751A411-D8FD-45AD-AB63-3ECA8AA7A1FF}" type="pres">
      <dgm:prSet presAssocID="{6CDE69E3-AEF4-4EBF-BF79-D5CD1FCDDC82}" presName="descendantText" presStyleLbl="alignAccFollowNode1" presStyleIdx="2" presStyleCnt="9">
        <dgm:presLayoutVars>
          <dgm:bulletEnabled val="1"/>
        </dgm:presLayoutVars>
      </dgm:prSet>
      <dgm:spPr/>
    </dgm:pt>
    <dgm:pt modelId="{E32DBAA1-5CED-4D6E-958D-19419327D1BF}" type="pres">
      <dgm:prSet presAssocID="{D6AA5807-FC74-4041-9FE7-873369DA01AB}" presName="sp" presStyleCnt="0"/>
      <dgm:spPr/>
    </dgm:pt>
    <dgm:pt modelId="{93CB87C1-C80D-4228-AF39-6CB0651E6946}" type="pres">
      <dgm:prSet presAssocID="{7871959D-C1EF-41E4-AA1B-E0941A1EE339}" presName="linNode" presStyleCnt="0"/>
      <dgm:spPr/>
    </dgm:pt>
    <dgm:pt modelId="{44E0AB81-AD53-42A3-B0BA-16EECDB4984E}" type="pres">
      <dgm:prSet presAssocID="{7871959D-C1EF-41E4-AA1B-E0941A1EE339}" presName="parentText" presStyleLbl="node1" presStyleIdx="3" presStyleCnt="9">
        <dgm:presLayoutVars>
          <dgm:chMax val="1"/>
          <dgm:bulletEnabled val="1"/>
        </dgm:presLayoutVars>
      </dgm:prSet>
      <dgm:spPr/>
    </dgm:pt>
    <dgm:pt modelId="{9BD177B2-E624-4248-AB30-B6EEA2F953BB}" type="pres">
      <dgm:prSet presAssocID="{7871959D-C1EF-41E4-AA1B-E0941A1EE339}" presName="descendantText" presStyleLbl="alignAccFollowNode1" presStyleIdx="3" presStyleCnt="9">
        <dgm:presLayoutVars>
          <dgm:bulletEnabled val="1"/>
        </dgm:presLayoutVars>
      </dgm:prSet>
      <dgm:spPr/>
    </dgm:pt>
    <dgm:pt modelId="{6F24E8EC-020D-4578-A0E1-9CDE90579BEB}" type="pres">
      <dgm:prSet presAssocID="{CD6E36BA-79F5-40E1-A125-CB0016AF150D}" presName="sp" presStyleCnt="0"/>
      <dgm:spPr/>
    </dgm:pt>
    <dgm:pt modelId="{1A5037D5-9362-4B9C-95BA-3E6B43754D75}" type="pres">
      <dgm:prSet presAssocID="{C85AFAAC-A3BE-4F6F-A7B2-671C276D5B99}" presName="linNode" presStyleCnt="0"/>
      <dgm:spPr/>
    </dgm:pt>
    <dgm:pt modelId="{07B9E114-7382-47AD-AD96-D9E5F4E08CA2}" type="pres">
      <dgm:prSet presAssocID="{C85AFAAC-A3BE-4F6F-A7B2-671C276D5B99}" presName="parentText" presStyleLbl="node1" presStyleIdx="4" presStyleCnt="9">
        <dgm:presLayoutVars>
          <dgm:chMax val="1"/>
          <dgm:bulletEnabled val="1"/>
        </dgm:presLayoutVars>
      </dgm:prSet>
      <dgm:spPr/>
    </dgm:pt>
    <dgm:pt modelId="{495E98EF-758F-4D99-A002-2C4293AE9144}" type="pres">
      <dgm:prSet presAssocID="{C85AFAAC-A3BE-4F6F-A7B2-671C276D5B99}" presName="descendantText" presStyleLbl="alignAccFollowNode1" presStyleIdx="4" presStyleCnt="9">
        <dgm:presLayoutVars>
          <dgm:bulletEnabled val="1"/>
        </dgm:presLayoutVars>
      </dgm:prSet>
      <dgm:spPr/>
    </dgm:pt>
    <dgm:pt modelId="{8066B65C-3AAD-4451-B2F2-F3C42A29C5DD}" type="pres">
      <dgm:prSet presAssocID="{58E34DAC-2026-4644-B112-1DBB1D362C62}" presName="sp" presStyleCnt="0"/>
      <dgm:spPr/>
    </dgm:pt>
    <dgm:pt modelId="{01BEB3C9-07BC-42FE-9083-49CC2F7F3614}" type="pres">
      <dgm:prSet presAssocID="{6DEEF8FD-A124-4B09-8910-C3E1943FC229}" presName="linNode" presStyleCnt="0"/>
      <dgm:spPr/>
    </dgm:pt>
    <dgm:pt modelId="{98FB8485-A6C7-4A2D-8ABB-F0E141B59B00}" type="pres">
      <dgm:prSet presAssocID="{6DEEF8FD-A124-4B09-8910-C3E1943FC229}" presName="parentText" presStyleLbl="node1" presStyleIdx="5" presStyleCnt="9">
        <dgm:presLayoutVars>
          <dgm:chMax val="1"/>
          <dgm:bulletEnabled val="1"/>
        </dgm:presLayoutVars>
      </dgm:prSet>
      <dgm:spPr/>
    </dgm:pt>
    <dgm:pt modelId="{4233D57F-A730-4E7E-9CB7-CD86292167CE}" type="pres">
      <dgm:prSet presAssocID="{6DEEF8FD-A124-4B09-8910-C3E1943FC229}" presName="descendantText" presStyleLbl="alignAccFollowNode1" presStyleIdx="5" presStyleCnt="9">
        <dgm:presLayoutVars>
          <dgm:bulletEnabled val="1"/>
        </dgm:presLayoutVars>
      </dgm:prSet>
      <dgm:spPr/>
    </dgm:pt>
    <dgm:pt modelId="{2CF998E6-2942-426A-B6E0-59E913A7017F}" type="pres">
      <dgm:prSet presAssocID="{6E0158F7-9D37-4EDC-A4FF-2F6ED7A721FE}" presName="sp" presStyleCnt="0"/>
      <dgm:spPr/>
    </dgm:pt>
    <dgm:pt modelId="{A6F4EADB-FEEF-49BF-8833-AF9B11A8FDB2}" type="pres">
      <dgm:prSet presAssocID="{519D68A4-1424-4049-9DB6-592A85336BBA}" presName="linNode" presStyleCnt="0"/>
      <dgm:spPr/>
    </dgm:pt>
    <dgm:pt modelId="{93034B0C-F41C-4402-8309-58FE23927E0C}" type="pres">
      <dgm:prSet presAssocID="{519D68A4-1424-4049-9DB6-592A85336BBA}" presName="parentText" presStyleLbl="node1" presStyleIdx="6" presStyleCnt="9">
        <dgm:presLayoutVars>
          <dgm:chMax val="1"/>
          <dgm:bulletEnabled val="1"/>
        </dgm:presLayoutVars>
      </dgm:prSet>
      <dgm:spPr/>
    </dgm:pt>
    <dgm:pt modelId="{0F9DEAEE-5EA9-4985-8BAC-5D67C555DC44}" type="pres">
      <dgm:prSet presAssocID="{519D68A4-1424-4049-9DB6-592A85336BBA}" presName="descendantText" presStyleLbl="alignAccFollowNode1" presStyleIdx="6" presStyleCnt="9">
        <dgm:presLayoutVars>
          <dgm:bulletEnabled val="1"/>
        </dgm:presLayoutVars>
      </dgm:prSet>
      <dgm:spPr/>
    </dgm:pt>
    <dgm:pt modelId="{AAAD868B-036D-4295-AD2C-139F64B854D5}" type="pres">
      <dgm:prSet presAssocID="{63BB2790-06C6-45E0-B108-660409540827}" presName="sp" presStyleCnt="0"/>
      <dgm:spPr/>
    </dgm:pt>
    <dgm:pt modelId="{8D0D45F8-C44C-4CAA-89D1-910A58C79E70}" type="pres">
      <dgm:prSet presAssocID="{AAEA3CE1-F415-4F99-9615-F885B05B99BA}" presName="linNode" presStyleCnt="0"/>
      <dgm:spPr/>
    </dgm:pt>
    <dgm:pt modelId="{523C5A44-4EF6-4EE1-9784-D5EEDAF03863}" type="pres">
      <dgm:prSet presAssocID="{AAEA3CE1-F415-4F99-9615-F885B05B99BA}" presName="parentText" presStyleLbl="node1" presStyleIdx="7" presStyleCnt="9">
        <dgm:presLayoutVars>
          <dgm:chMax val="1"/>
          <dgm:bulletEnabled val="1"/>
        </dgm:presLayoutVars>
      </dgm:prSet>
      <dgm:spPr/>
    </dgm:pt>
    <dgm:pt modelId="{75A0C6D5-11CD-4B3B-BB55-D1B18924591C}" type="pres">
      <dgm:prSet presAssocID="{AAEA3CE1-F415-4F99-9615-F885B05B99BA}" presName="descendantText" presStyleLbl="alignAccFollowNode1" presStyleIdx="7" presStyleCnt="9">
        <dgm:presLayoutVars>
          <dgm:bulletEnabled val="1"/>
        </dgm:presLayoutVars>
      </dgm:prSet>
      <dgm:spPr/>
    </dgm:pt>
    <dgm:pt modelId="{240D683A-F018-4072-9CAB-52A061A7AF6A}" type="pres">
      <dgm:prSet presAssocID="{B2BB8E20-B313-442D-8E9D-112ACAF19B29}" presName="sp" presStyleCnt="0"/>
      <dgm:spPr/>
    </dgm:pt>
    <dgm:pt modelId="{1CEDE16E-E33A-4798-8054-75E56B4432E6}" type="pres">
      <dgm:prSet presAssocID="{075F28E0-B931-42A9-87AD-C693C0F7F8BA}" presName="linNode" presStyleCnt="0"/>
      <dgm:spPr/>
    </dgm:pt>
    <dgm:pt modelId="{08ECC185-5557-4F7C-9DC7-C27F78ACBB13}" type="pres">
      <dgm:prSet presAssocID="{075F28E0-B931-42A9-87AD-C693C0F7F8BA}" presName="parentText" presStyleLbl="node1" presStyleIdx="8" presStyleCnt="9">
        <dgm:presLayoutVars>
          <dgm:chMax val="1"/>
          <dgm:bulletEnabled val="1"/>
        </dgm:presLayoutVars>
      </dgm:prSet>
      <dgm:spPr/>
    </dgm:pt>
    <dgm:pt modelId="{D0449A40-4B22-4925-AAF9-745F0E3A6E10}" type="pres">
      <dgm:prSet presAssocID="{075F28E0-B931-42A9-87AD-C693C0F7F8BA}" presName="descendantText" presStyleLbl="alignAccFollowNode1" presStyleIdx="8" presStyleCnt="9">
        <dgm:presLayoutVars>
          <dgm:bulletEnabled val="1"/>
        </dgm:presLayoutVars>
      </dgm:prSet>
      <dgm:spPr/>
    </dgm:pt>
  </dgm:ptLst>
  <dgm:cxnLst>
    <dgm:cxn modelId="{03BA0C01-8A47-4B62-8CD5-892DEE3F2211}" srcId="{075F28E0-B931-42A9-87AD-C693C0F7F8BA}" destId="{EEF7D18B-D558-4C32-963E-0F77AD532FDB}" srcOrd="0" destOrd="0" parTransId="{B1DE6DF1-C6B0-44DA-BC9B-CEC0E547E4A0}" sibTransId="{F5305C10-C5AC-493F-88F6-519FBE8D344E}"/>
    <dgm:cxn modelId="{F05B4801-2E18-447D-88BE-6CE022B0B2C5}" type="presOf" srcId="{31C0088D-5562-499F-970D-9E47E5EAE106}" destId="{C9C60418-56D0-4087-9F28-E1810C9633BF}" srcOrd="0" destOrd="0" presId="urn:microsoft.com/office/officeart/2005/8/layout/vList5"/>
    <dgm:cxn modelId="{FC1CF111-1BED-4CE2-AA0E-9EF5FEB01C8B}" type="presOf" srcId="{EEF7D18B-D558-4C32-963E-0F77AD532FDB}" destId="{D0449A40-4B22-4925-AAF9-745F0E3A6E10}" srcOrd="0" destOrd="0" presId="urn:microsoft.com/office/officeart/2005/8/layout/vList5"/>
    <dgm:cxn modelId="{E7EA5515-6851-4EC7-BFF8-19FA4E7E80AD}" srcId="{307722A6-2400-4A63-A7D2-D0DF4A904782}" destId="{519D68A4-1424-4049-9DB6-592A85336BBA}" srcOrd="6" destOrd="0" parTransId="{AFB3B5FC-C7E0-468B-9AEA-F22AB013AF04}" sibTransId="{63BB2790-06C6-45E0-B108-660409540827}"/>
    <dgm:cxn modelId="{AD2D5321-AE07-4392-A383-15D26F6319EB}" type="presOf" srcId="{53F15473-AF8C-4868-94CC-0CE48D3DFB31}" destId="{A751A411-D8FD-45AD-AB63-3ECA8AA7A1FF}" srcOrd="0" destOrd="0" presId="urn:microsoft.com/office/officeart/2005/8/layout/vList5"/>
    <dgm:cxn modelId="{95F1E022-475C-47AE-ADB7-FA87D88600CE}" type="presOf" srcId="{7871959D-C1EF-41E4-AA1B-E0941A1EE339}" destId="{44E0AB81-AD53-42A3-B0BA-16EECDB4984E}" srcOrd="0" destOrd="0" presId="urn:microsoft.com/office/officeart/2005/8/layout/vList5"/>
    <dgm:cxn modelId="{5D6DDE25-CF01-4866-802C-315016251383}" srcId="{307722A6-2400-4A63-A7D2-D0DF4A904782}" destId="{7871959D-C1EF-41E4-AA1B-E0941A1EE339}" srcOrd="3" destOrd="0" parTransId="{C92DCBF2-EC03-40B5-B038-FD5C8C27416E}" sibTransId="{CD6E36BA-79F5-40E1-A125-CB0016AF150D}"/>
    <dgm:cxn modelId="{F818F930-CC0A-45DD-A9A6-C8D1F85ABE57}" type="presOf" srcId="{BA441E9A-09D1-4D37-8BC4-A8E4100FFF64}" destId="{9BD177B2-E624-4248-AB30-B6EEA2F953BB}" srcOrd="0" destOrd="0" presId="urn:microsoft.com/office/officeart/2005/8/layout/vList5"/>
    <dgm:cxn modelId="{D25C1038-1D10-424A-BF5B-7FA368F92A0F}" type="presOf" srcId="{6DEEF8FD-A124-4B09-8910-C3E1943FC229}" destId="{98FB8485-A6C7-4A2D-8ABB-F0E141B59B00}" srcOrd="0" destOrd="0" presId="urn:microsoft.com/office/officeart/2005/8/layout/vList5"/>
    <dgm:cxn modelId="{75A16C38-4A6C-40B4-A464-B46674D0CFB9}" type="presOf" srcId="{574D46A5-C3D6-428F-B97D-F7736AE6919D}" destId="{4233D57F-A730-4E7E-9CB7-CD86292167CE}" srcOrd="0" destOrd="0" presId="urn:microsoft.com/office/officeart/2005/8/layout/vList5"/>
    <dgm:cxn modelId="{5F30723D-5114-4AFC-9037-D35033BBA1AF}" srcId="{307722A6-2400-4A63-A7D2-D0DF4A904782}" destId="{AAEA3CE1-F415-4F99-9615-F885B05B99BA}" srcOrd="7" destOrd="0" parTransId="{BA30B701-F540-46CC-BD62-27B9747EB22E}" sibTransId="{B2BB8E20-B313-442D-8E9D-112ACAF19B29}"/>
    <dgm:cxn modelId="{7AAFBD3F-C511-4E64-B3DF-82CDF16D3E78}" type="presOf" srcId="{1A89E5E0-5A8B-4897-A02E-409C71C40DE3}" destId="{AB2C0A6B-8C48-4F10-ACDE-6ABE27583366}" srcOrd="0" destOrd="0" presId="urn:microsoft.com/office/officeart/2005/8/layout/vList5"/>
    <dgm:cxn modelId="{6DE5B55E-6FAD-491F-84BE-A00BE5341FD4}" srcId="{519D68A4-1424-4049-9DB6-592A85336BBA}" destId="{9EE0429A-0163-4064-8AEC-DC273EE2359A}" srcOrd="0" destOrd="0" parTransId="{ED130027-2ED9-4467-AE95-005F3780C108}" sibTransId="{8291B5EA-7513-4256-888A-EDD560787D90}"/>
    <dgm:cxn modelId="{4599D84E-7E12-4909-A4DF-308761AEC08F}" type="presOf" srcId="{307722A6-2400-4A63-A7D2-D0DF4A904782}" destId="{6CE3F90D-1D1B-4F61-BD89-1A3CD3BC4E33}" srcOrd="0" destOrd="0" presId="urn:microsoft.com/office/officeart/2005/8/layout/vList5"/>
    <dgm:cxn modelId="{B09F7A50-CB07-41AB-B2F5-D2A8CDB4176B}" type="presOf" srcId="{075F28E0-B931-42A9-87AD-C693C0F7F8BA}" destId="{08ECC185-5557-4F7C-9DC7-C27F78ACBB13}" srcOrd="0" destOrd="0" presId="urn:microsoft.com/office/officeart/2005/8/layout/vList5"/>
    <dgm:cxn modelId="{A8ABE750-0086-48AA-AE4C-4715660239E9}" srcId="{307722A6-2400-4A63-A7D2-D0DF4A904782}" destId="{1A89E5E0-5A8B-4897-A02E-409C71C40DE3}" srcOrd="0" destOrd="0" parTransId="{BC50625D-D4DA-4935-83AD-6E79B945A201}" sibTransId="{A2A500AB-DDE4-4CBB-A8D9-4F44104E2D76}"/>
    <dgm:cxn modelId="{BA557E51-7BCD-48B7-ABA1-182CC474328F}" srcId="{C85AFAAC-A3BE-4F6F-A7B2-671C276D5B99}" destId="{51ABF5D1-CEB5-4075-BA87-6807262C9412}" srcOrd="0" destOrd="0" parTransId="{F4BC50F4-3DA3-4F32-ACC3-A45D8C877177}" sibTransId="{6541CB5D-8587-4A9B-9351-ADC611F252B1}"/>
    <dgm:cxn modelId="{885B3852-70E3-44EE-92E4-949374AE338E}" srcId="{8519F8C1-A2DF-4D06-8792-F19EBA41F5D3}" destId="{31C0088D-5562-499F-970D-9E47E5EAE106}" srcOrd="0" destOrd="0" parTransId="{DD184E05-1EE5-4FAB-B416-A9489891BCAE}" sibTransId="{53BDC6FA-C443-4CCA-892F-19A51830576D}"/>
    <dgm:cxn modelId="{A06A5054-E1A9-4AB2-AD36-374CC4953375}" srcId="{307722A6-2400-4A63-A7D2-D0DF4A904782}" destId="{075F28E0-B931-42A9-87AD-C693C0F7F8BA}" srcOrd="8" destOrd="0" parTransId="{EDA3310E-1ABC-4BDC-848C-81653F96EC4A}" sibTransId="{3DC34F34-F0CD-42FF-B79B-60EE7AB1927D}"/>
    <dgm:cxn modelId="{8877E155-0B78-4937-A9E2-62FD389B4F65}" type="presOf" srcId="{6CDE69E3-AEF4-4EBF-BF79-D5CD1FCDDC82}" destId="{2476259D-A952-4CBE-9D6C-42AF68BC771F}" srcOrd="0" destOrd="0" presId="urn:microsoft.com/office/officeart/2005/8/layout/vList5"/>
    <dgm:cxn modelId="{B3F9C97D-A166-4028-A234-489566106FD5}" srcId="{1A89E5E0-5A8B-4897-A02E-409C71C40DE3}" destId="{0DB7675F-6225-42CF-A26E-0C464ECF7236}" srcOrd="0" destOrd="0" parTransId="{D2803E3B-7158-493B-83C6-9D067527D3E1}" sibTransId="{D64B7D51-9A4A-42F8-A2FF-8F7A6E614737}"/>
    <dgm:cxn modelId="{FF654380-33F8-45DB-A060-6BD69905E4DD}" type="presOf" srcId="{9EE0429A-0163-4064-8AEC-DC273EE2359A}" destId="{0F9DEAEE-5EA9-4985-8BAC-5D67C555DC44}" srcOrd="0" destOrd="0" presId="urn:microsoft.com/office/officeart/2005/8/layout/vList5"/>
    <dgm:cxn modelId="{D3F19785-C307-4F8B-8DDE-67E0CC9D690C}" srcId="{6CDE69E3-AEF4-4EBF-BF79-D5CD1FCDDC82}" destId="{53F15473-AF8C-4868-94CC-0CE48D3DFB31}" srcOrd="0" destOrd="0" parTransId="{F8E86E46-5BD0-4A4B-81D7-AFD1AF5EDF5A}" sibTransId="{8313EC1D-453B-4831-9264-04D6A692F22D}"/>
    <dgm:cxn modelId="{4071EA87-958E-403E-95D3-7B2841807375}" srcId="{AAEA3CE1-F415-4F99-9615-F885B05B99BA}" destId="{4489F8E4-E56F-409F-889A-399604DE5414}" srcOrd="0" destOrd="0" parTransId="{06811DF9-60BA-4400-8BCB-6F2853AB5A98}" sibTransId="{CA06DE30-B217-414B-BDA7-BF042B359D3A}"/>
    <dgm:cxn modelId="{DCEF258E-0C6E-43D9-9E37-7EA395D094C5}" srcId="{6DEEF8FD-A124-4B09-8910-C3E1943FC229}" destId="{574D46A5-C3D6-428F-B97D-F7736AE6919D}" srcOrd="0" destOrd="0" parTransId="{E50F1694-4014-4CFC-94F3-696F45E52EA6}" sibTransId="{C6C4AB7F-1E1F-4145-B31A-884BB2BAB525}"/>
    <dgm:cxn modelId="{B4A92691-634F-4058-9444-441851F8331A}" type="presOf" srcId="{C85AFAAC-A3BE-4F6F-A7B2-671C276D5B99}" destId="{07B9E114-7382-47AD-AD96-D9E5F4E08CA2}" srcOrd="0" destOrd="0" presId="urn:microsoft.com/office/officeart/2005/8/layout/vList5"/>
    <dgm:cxn modelId="{45FA8796-984C-454A-99F7-0B271DD34A8C}" type="presOf" srcId="{8519F8C1-A2DF-4D06-8792-F19EBA41F5D3}" destId="{A448BA20-7070-4AE9-8389-F4604689B06E}" srcOrd="0" destOrd="0" presId="urn:microsoft.com/office/officeart/2005/8/layout/vList5"/>
    <dgm:cxn modelId="{46C85497-3355-45A0-8BE9-060C24DD838E}" srcId="{307722A6-2400-4A63-A7D2-D0DF4A904782}" destId="{6CDE69E3-AEF4-4EBF-BF79-D5CD1FCDDC82}" srcOrd="2" destOrd="0" parTransId="{CC8EBCD2-7C58-41CB-9F3C-75AC3B08EA80}" sibTransId="{D6AA5807-FC74-4041-9FE7-873369DA01AB}"/>
    <dgm:cxn modelId="{12341EAA-212C-48C8-854D-DF5200BD3707}" type="presOf" srcId="{AAEA3CE1-F415-4F99-9615-F885B05B99BA}" destId="{523C5A44-4EF6-4EE1-9784-D5EEDAF03863}" srcOrd="0" destOrd="0" presId="urn:microsoft.com/office/officeart/2005/8/layout/vList5"/>
    <dgm:cxn modelId="{C4DF2BAD-463F-48EE-BD46-BF38BEB1E2FF}" srcId="{307722A6-2400-4A63-A7D2-D0DF4A904782}" destId="{C85AFAAC-A3BE-4F6F-A7B2-671C276D5B99}" srcOrd="4" destOrd="0" parTransId="{BFF28BF4-7A5F-41CD-8F75-552C31E0E0F5}" sibTransId="{58E34DAC-2026-4644-B112-1DBB1D362C62}"/>
    <dgm:cxn modelId="{CA2A81B2-81DE-44FA-A724-CB76E85E3E0D}" srcId="{7871959D-C1EF-41E4-AA1B-E0941A1EE339}" destId="{BA441E9A-09D1-4D37-8BC4-A8E4100FFF64}" srcOrd="0" destOrd="0" parTransId="{3B1CFD91-2F59-41DE-8EA3-DE82D31148A2}" sibTransId="{E800F95B-A7A2-4378-B771-DF3C19410F4D}"/>
    <dgm:cxn modelId="{2AC611BC-2736-458D-B2F5-13374CBA4289}" type="presOf" srcId="{51ABF5D1-CEB5-4075-BA87-6807262C9412}" destId="{495E98EF-758F-4D99-A002-2C4293AE9144}" srcOrd="0" destOrd="0" presId="urn:microsoft.com/office/officeart/2005/8/layout/vList5"/>
    <dgm:cxn modelId="{ADE64BC3-373E-422E-971A-BFD66A93BED7}" srcId="{307722A6-2400-4A63-A7D2-D0DF4A904782}" destId="{8519F8C1-A2DF-4D06-8792-F19EBA41F5D3}" srcOrd="1" destOrd="0" parTransId="{0D069CD4-4E3C-4776-AD9B-EF0D3D81CFAD}" sibTransId="{A763E794-D742-4E80-9F1A-37AB249B6140}"/>
    <dgm:cxn modelId="{ABDEFAD5-75F1-4EAA-A098-A1DF6168B15E}" srcId="{307722A6-2400-4A63-A7D2-D0DF4A904782}" destId="{6DEEF8FD-A124-4B09-8910-C3E1943FC229}" srcOrd="5" destOrd="0" parTransId="{E167AA57-D41F-44FA-BA4C-C33FB25D4FA6}" sibTransId="{6E0158F7-9D37-4EDC-A4FF-2F6ED7A721FE}"/>
    <dgm:cxn modelId="{84A817D6-8562-48CA-8FA4-0A201E923624}" type="presOf" srcId="{0DB7675F-6225-42CF-A26E-0C464ECF7236}" destId="{9CA845A7-B16D-494C-B3C1-FA76AFDD36F1}" srcOrd="0" destOrd="0" presId="urn:microsoft.com/office/officeart/2005/8/layout/vList5"/>
    <dgm:cxn modelId="{27C41BFA-4203-4743-B0EE-638FFD45F05C}" type="presOf" srcId="{4489F8E4-E56F-409F-889A-399604DE5414}" destId="{75A0C6D5-11CD-4B3B-BB55-D1B18924591C}" srcOrd="0" destOrd="0" presId="urn:microsoft.com/office/officeart/2005/8/layout/vList5"/>
    <dgm:cxn modelId="{369EC9FA-4A27-48EE-ABF2-96AD6A8F5498}" type="presOf" srcId="{519D68A4-1424-4049-9DB6-592A85336BBA}" destId="{93034B0C-F41C-4402-8309-58FE23927E0C}" srcOrd="0" destOrd="0" presId="urn:microsoft.com/office/officeart/2005/8/layout/vList5"/>
    <dgm:cxn modelId="{D6B15A72-2D38-4224-A611-425486B10289}" type="presParOf" srcId="{6CE3F90D-1D1B-4F61-BD89-1A3CD3BC4E33}" destId="{FC0563CC-37AB-4025-B948-C7D51A370204}" srcOrd="0" destOrd="0" presId="urn:microsoft.com/office/officeart/2005/8/layout/vList5"/>
    <dgm:cxn modelId="{2BECD0BE-AC9E-4F81-8B36-75BFA3611ECF}" type="presParOf" srcId="{FC0563CC-37AB-4025-B948-C7D51A370204}" destId="{AB2C0A6B-8C48-4F10-ACDE-6ABE27583366}" srcOrd="0" destOrd="0" presId="urn:microsoft.com/office/officeart/2005/8/layout/vList5"/>
    <dgm:cxn modelId="{E59BA07F-9404-4598-AA97-CFCA99D76A97}" type="presParOf" srcId="{FC0563CC-37AB-4025-B948-C7D51A370204}" destId="{9CA845A7-B16D-494C-B3C1-FA76AFDD36F1}" srcOrd="1" destOrd="0" presId="urn:microsoft.com/office/officeart/2005/8/layout/vList5"/>
    <dgm:cxn modelId="{8872E1FF-20BF-471C-AD17-E04CFED5A361}" type="presParOf" srcId="{6CE3F90D-1D1B-4F61-BD89-1A3CD3BC4E33}" destId="{17A41752-AB3D-4AF6-9548-D2C0AD26C4F7}" srcOrd="1" destOrd="0" presId="urn:microsoft.com/office/officeart/2005/8/layout/vList5"/>
    <dgm:cxn modelId="{DEC637CD-7841-42AA-B8B3-37A523E22544}" type="presParOf" srcId="{6CE3F90D-1D1B-4F61-BD89-1A3CD3BC4E33}" destId="{2B171DCA-9BD3-4F34-AD40-A860726B0572}" srcOrd="2" destOrd="0" presId="urn:microsoft.com/office/officeart/2005/8/layout/vList5"/>
    <dgm:cxn modelId="{70E39E40-4DE6-458B-A698-C4096E1359F4}" type="presParOf" srcId="{2B171DCA-9BD3-4F34-AD40-A860726B0572}" destId="{A448BA20-7070-4AE9-8389-F4604689B06E}" srcOrd="0" destOrd="0" presId="urn:microsoft.com/office/officeart/2005/8/layout/vList5"/>
    <dgm:cxn modelId="{2589054D-D515-4173-8BCC-0C81B0E60C38}" type="presParOf" srcId="{2B171DCA-9BD3-4F34-AD40-A860726B0572}" destId="{C9C60418-56D0-4087-9F28-E1810C9633BF}" srcOrd="1" destOrd="0" presId="urn:microsoft.com/office/officeart/2005/8/layout/vList5"/>
    <dgm:cxn modelId="{32F4DB52-CD92-4C26-ACAC-ED3AFC7F4D16}" type="presParOf" srcId="{6CE3F90D-1D1B-4F61-BD89-1A3CD3BC4E33}" destId="{74743310-1803-44B3-8F70-9934C20D56C4}" srcOrd="3" destOrd="0" presId="urn:microsoft.com/office/officeart/2005/8/layout/vList5"/>
    <dgm:cxn modelId="{DFE12DB2-EF7C-44DE-86D9-B03551333BCD}" type="presParOf" srcId="{6CE3F90D-1D1B-4F61-BD89-1A3CD3BC4E33}" destId="{C0395713-62BD-44C5-9783-247D7FC75AB5}" srcOrd="4" destOrd="0" presId="urn:microsoft.com/office/officeart/2005/8/layout/vList5"/>
    <dgm:cxn modelId="{94C159FF-7AFC-4CFD-9B57-6A21466DCD78}" type="presParOf" srcId="{C0395713-62BD-44C5-9783-247D7FC75AB5}" destId="{2476259D-A952-4CBE-9D6C-42AF68BC771F}" srcOrd="0" destOrd="0" presId="urn:microsoft.com/office/officeart/2005/8/layout/vList5"/>
    <dgm:cxn modelId="{07A0C85B-C041-49FA-8227-6FD20D6D1C76}" type="presParOf" srcId="{C0395713-62BD-44C5-9783-247D7FC75AB5}" destId="{A751A411-D8FD-45AD-AB63-3ECA8AA7A1FF}" srcOrd="1" destOrd="0" presId="urn:microsoft.com/office/officeart/2005/8/layout/vList5"/>
    <dgm:cxn modelId="{BD0F08D7-EDB8-4B35-8EB3-0EA33E162D41}" type="presParOf" srcId="{6CE3F90D-1D1B-4F61-BD89-1A3CD3BC4E33}" destId="{E32DBAA1-5CED-4D6E-958D-19419327D1BF}" srcOrd="5" destOrd="0" presId="urn:microsoft.com/office/officeart/2005/8/layout/vList5"/>
    <dgm:cxn modelId="{1BCC950C-337E-4B19-A952-C4CD58B43D81}" type="presParOf" srcId="{6CE3F90D-1D1B-4F61-BD89-1A3CD3BC4E33}" destId="{93CB87C1-C80D-4228-AF39-6CB0651E6946}" srcOrd="6" destOrd="0" presId="urn:microsoft.com/office/officeart/2005/8/layout/vList5"/>
    <dgm:cxn modelId="{0E07F9A9-FA2A-4F9E-AAB8-5E8137189610}" type="presParOf" srcId="{93CB87C1-C80D-4228-AF39-6CB0651E6946}" destId="{44E0AB81-AD53-42A3-B0BA-16EECDB4984E}" srcOrd="0" destOrd="0" presId="urn:microsoft.com/office/officeart/2005/8/layout/vList5"/>
    <dgm:cxn modelId="{9D946D4C-1A30-49C6-B3A6-E4449E91C91C}" type="presParOf" srcId="{93CB87C1-C80D-4228-AF39-6CB0651E6946}" destId="{9BD177B2-E624-4248-AB30-B6EEA2F953BB}" srcOrd="1" destOrd="0" presId="urn:microsoft.com/office/officeart/2005/8/layout/vList5"/>
    <dgm:cxn modelId="{67064C05-3716-445E-8E5A-9FBD4B2F3E31}" type="presParOf" srcId="{6CE3F90D-1D1B-4F61-BD89-1A3CD3BC4E33}" destId="{6F24E8EC-020D-4578-A0E1-9CDE90579BEB}" srcOrd="7" destOrd="0" presId="urn:microsoft.com/office/officeart/2005/8/layout/vList5"/>
    <dgm:cxn modelId="{03ABD558-FB41-411C-B601-14290CD15494}" type="presParOf" srcId="{6CE3F90D-1D1B-4F61-BD89-1A3CD3BC4E33}" destId="{1A5037D5-9362-4B9C-95BA-3E6B43754D75}" srcOrd="8" destOrd="0" presId="urn:microsoft.com/office/officeart/2005/8/layout/vList5"/>
    <dgm:cxn modelId="{3A3E7DF9-D5D0-4F3F-A72A-DE66FAF3D0C6}" type="presParOf" srcId="{1A5037D5-9362-4B9C-95BA-3E6B43754D75}" destId="{07B9E114-7382-47AD-AD96-D9E5F4E08CA2}" srcOrd="0" destOrd="0" presId="urn:microsoft.com/office/officeart/2005/8/layout/vList5"/>
    <dgm:cxn modelId="{35489C2A-C8A9-40F6-8D4D-AC90AFA9F687}" type="presParOf" srcId="{1A5037D5-9362-4B9C-95BA-3E6B43754D75}" destId="{495E98EF-758F-4D99-A002-2C4293AE9144}" srcOrd="1" destOrd="0" presId="urn:microsoft.com/office/officeart/2005/8/layout/vList5"/>
    <dgm:cxn modelId="{F9B61759-6678-4FDA-976C-025529B3C726}" type="presParOf" srcId="{6CE3F90D-1D1B-4F61-BD89-1A3CD3BC4E33}" destId="{8066B65C-3AAD-4451-B2F2-F3C42A29C5DD}" srcOrd="9" destOrd="0" presId="urn:microsoft.com/office/officeart/2005/8/layout/vList5"/>
    <dgm:cxn modelId="{B7571BFB-B525-455B-A69B-EA71EAA94E65}" type="presParOf" srcId="{6CE3F90D-1D1B-4F61-BD89-1A3CD3BC4E33}" destId="{01BEB3C9-07BC-42FE-9083-49CC2F7F3614}" srcOrd="10" destOrd="0" presId="urn:microsoft.com/office/officeart/2005/8/layout/vList5"/>
    <dgm:cxn modelId="{AEA28885-429C-4899-8B50-A8E23E05FAF9}" type="presParOf" srcId="{01BEB3C9-07BC-42FE-9083-49CC2F7F3614}" destId="{98FB8485-A6C7-4A2D-8ABB-F0E141B59B00}" srcOrd="0" destOrd="0" presId="urn:microsoft.com/office/officeart/2005/8/layout/vList5"/>
    <dgm:cxn modelId="{F9DF9758-6C39-42EB-8E45-D2D024072FD7}" type="presParOf" srcId="{01BEB3C9-07BC-42FE-9083-49CC2F7F3614}" destId="{4233D57F-A730-4E7E-9CB7-CD86292167CE}" srcOrd="1" destOrd="0" presId="urn:microsoft.com/office/officeart/2005/8/layout/vList5"/>
    <dgm:cxn modelId="{4CCA5769-BD44-47DE-8414-994E19A80A06}" type="presParOf" srcId="{6CE3F90D-1D1B-4F61-BD89-1A3CD3BC4E33}" destId="{2CF998E6-2942-426A-B6E0-59E913A7017F}" srcOrd="11" destOrd="0" presId="urn:microsoft.com/office/officeart/2005/8/layout/vList5"/>
    <dgm:cxn modelId="{131BC088-2ABC-44A0-87C1-A0BEDB8985B6}" type="presParOf" srcId="{6CE3F90D-1D1B-4F61-BD89-1A3CD3BC4E33}" destId="{A6F4EADB-FEEF-49BF-8833-AF9B11A8FDB2}" srcOrd="12" destOrd="0" presId="urn:microsoft.com/office/officeart/2005/8/layout/vList5"/>
    <dgm:cxn modelId="{3F21687C-D1CE-4BD6-B685-93D60C8CCA6C}" type="presParOf" srcId="{A6F4EADB-FEEF-49BF-8833-AF9B11A8FDB2}" destId="{93034B0C-F41C-4402-8309-58FE23927E0C}" srcOrd="0" destOrd="0" presId="urn:microsoft.com/office/officeart/2005/8/layout/vList5"/>
    <dgm:cxn modelId="{38C8861B-20F2-4AD4-ADA3-0F776B38E383}" type="presParOf" srcId="{A6F4EADB-FEEF-49BF-8833-AF9B11A8FDB2}" destId="{0F9DEAEE-5EA9-4985-8BAC-5D67C555DC44}" srcOrd="1" destOrd="0" presId="urn:microsoft.com/office/officeart/2005/8/layout/vList5"/>
    <dgm:cxn modelId="{DCCBF061-1051-4614-BDCD-4FDEAC675C9B}" type="presParOf" srcId="{6CE3F90D-1D1B-4F61-BD89-1A3CD3BC4E33}" destId="{AAAD868B-036D-4295-AD2C-139F64B854D5}" srcOrd="13" destOrd="0" presId="urn:microsoft.com/office/officeart/2005/8/layout/vList5"/>
    <dgm:cxn modelId="{8ED75C0C-9A34-4494-8CB1-F8DAC612BDDB}" type="presParOf" srcId="{6CE3F90D-1D1B-4F61-BD89-1A3CD3BC4E33}" destId="{8D0D45F8-C44C-4CAA-89D1-910A58C79E70}" srcOrd="14" destOrd="0" presId="urn:microsoft.com/office/officeart/2005/8/layout/vList5"/>
    <dgm:cxn modelId="{C53DCE22-ABD6-4055-967F-EC9243068049}" type="presParOf" srcId="{8D0D45F8-C44C-4CAA-89D1-910A58C79E70}" destId="{523C5A44-4EF6-4EE1-9784-D5EEDAF03863}" srcOrd="0" destOrd="0" presId="urn:microsoft.com/office/officeart/2005/8/layout/vList5"/>
    <dgm:cxn modelId="{D4A6FC51-A4F4-4C87-838C-FDC5C145FB29}" type="presParOf" srcId="{8D0D45F8-C44C-4CAA-89D1-910A58C79E70}" destId="{75A0C6D5-11CD-4B3B-BB55-D1B18924591C}" srcOrd="1" destOrd="0" presId="urn:microsoft.com/office/officeart/2005/8/layout/vList5"/>
    <dgm:cxn modelId="{A24C7EEF-CBE2-42B5-A203-451BBA0D758F}" type="presParOf" srcId="{6CE3F90D-1D1B-4F61-BD89-1A3CD3BC4E33}" destId="{240D683A-F018-4072-9CAB-52A061A7AF6A}" srcOrd="15" destOrd="0" presId="urn:microsoft.com/office/officeart/2005/8/layout/vList5"/>
    <dgm:cxn modelId="{8297BE7A-68D6-4573-8D7D-293581984579}" type="presParOf" srcId="{6CE3F90D-1D1B-4F61-BD89-1A3CD3BC4E33}" destId="{1CEDE16E-E33A-4798-8054-75E56B4432E6}" srcOrd="16" destOrd="0" presId="urn:microsoft.com/office/officeart/2005/8/layout/vList5"/>
    <dgm:cxn modelId="{48D64479-2807-4E68-AA58-DB832F7406F3}" type="presParOf" srcId="{1CEDE16E-E33A-4798-8054-75E56B4432E6}" destId="{08ECC185-5557-4F7C-9DC7-C27F78ACBB13}" srcOrd="0" destOrd="0" presId="urn:microsoft.com/office/officeart/2005/8/layout/vList5"/>
    <dgm:cxn modelId="{3AC09F93-3DC0-40F7-919D-FA0349333AB1}" type="presParOf" srcId="{1CEDE16E-E33A-4798-8054-75E56B4432E6}" destId="{D0449A40-4B22-4925-AAF9-745F0E3A6E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02AE6A-095B-4670-AC9F-68428DB49B4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FE42177-8887-46F5-9634-B5305AD54028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u-HU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Universities </a:t>
          </a:r>
          <a:endParaRPr lang="es-ES" sz="1800" b="1" dirty="0">
            <a:solidFill>
              <a:srgbClr val="00000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>
            <a:buFont typeface="Symbol" panose="05050102010706020507" pitchFamily="18" charset="2"/>
            <a:buChar char=""/>
          </a:pPr>
          <a:r>
            <a:rPr lang="hu-HU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(Doctoral Schools</a:t>
          </a:r>
          <a:r>
            <a:rPr lang="en-GB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or </a:t>
          </a:r>
          <a:r>
            <a:rPr lang="hu-HU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Programmes</a:t>
          </a:r>
          <a:r>
            <a:rPr lang="hu-HU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</a:t>
          </a:r>
          <a:endParaRPr lang="en-GB" sz="1800" b="1" dirty="0"/>
        </a:p>
      </dgm:t>
    </dgm:pt>
    <dgm:pt modelId="{8EE19476-5F53-4FF4-8359-307814EE176A}" type="parTrans" cxnId="{BFA5375F-7D4B-4BDA-A15D-7E7C515A5C26}">
      <dgm:prSet/>
      <dgm:spPr/>
      <dgm:t>
        <a:bodyPr/>
        <a:lstStyle/>
        <a:p>
          <a:endParaRPr lang="en-GB" sz="2000" b="1"/>
        </a:p>
      </dgm:t>
    </dgm:pt>
    <dgm:pt modelId="{C37BBB81-3A0F-4AA8-8C2F-8A702BC57BAC}" type="sibTrans" cxnId="{BFA5375F-7D4B-4BDA-A15D-7E7C515A5C26}">
      <dgm:prSet/>
      <dgm:spPr/>
      <dgm:t>
        <a:bodyPr/>
        <a:lstStyle/>
        <a:p>
          <a:endParaRPr lang="en-GB" sz="2000" b="1"/>
        </a:p>
      </dgm:t>
    </dgm:pt>
    <dgm:pt modelId="{B65C79F9-E720-42C7-AE1C-6A150A1E9AC1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u-HU" sz="1800" b="1" dirty="0" err="1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Doctoral</a:t>
          </a:r>
          <a:r>
            <a:rPr lang="hu-HU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students</a:t>
          </a:r>
          <a:endParaRPr lang="en-GB" sz="1800" b="1" dirty="0"/>
        </a:p>
      </dgm:t>
    </dgm:pt>
    <dgm:pt modelId="{44FE72A7-091B-468C-A539-296CBEEEFF54}" type="parTrans" cxnId="{E10AE85F-2AD3-47EA-96BC-C0763F9D63F7}">
      <dgm:prSet/>
      <dgm:spPr/>
      <dgm:t>
        <a:bodyPr/>
        <a:lstStyle/>
        <a:p>
          <a:endParaRPr lang="en-GB" sz="2000" b="1"/>
        </a:p>
      </dgm:t>
    </dgm:pt>
    <dgm:pt modelId="{ED2381F9-0B7F-4492-AB1F-B2A8BD3677BC}" type="sibTrans" cxnId="{E10AE85F-2AD3-47EA-96BC-C0763F9D63F7}">
      <dgm:prSet/>
      <dgm:spPr/>
      <dgm:t>
        <a:bodyPr/>
        <a:lstStyle/>
        <a:p>
          <a:endParaRPr lang="en-GB" sz="2000" b="1"/>
        </a:p>
      </dgm:t>
    </dgm:pt>
    <dgm:pt modelId="{B25374D5-4CF5-4642-B868-363A7367112C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u-HU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MSc</a:t>
          </a:r>
          <a:r>
            <a:rPr lang="en-GB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/MEd/MPhil/</a:t>
          </a:r>
          <a:r>
            <a:rPr lang="en-GB" sz="1800" b="1" dirty="0" err="1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MRes</a:t>
          </a:r>
          <a:r>
            <a:rPr lang="hu-HU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students, potential doctoral s</a:t>
          </a:r>
          <a:r>
            <a:rPr lang="en-GB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hu-HU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hool candidates</a:t>
          </a:r>
          <a:endParaRPr lang="en-GB" sz="1800" b="1" dirty="0"/>
        </a:p>
      </dgm:t>
    </dgm:pt>
    <dgm:pt modelId="{0437573F-7838-4FA8-97F4-B339A011789F}" type="parTrans" cxnId="{DCBBC849-1E89-4737-BBD9-533B75E6BDE4}">
      <dgm:prSet/>
      <dgm:spPr/>
      <dgm:t>
        <a:bodyPr/>
        <a:lstStyle/>
        <a:p>
          <a:endParaRPr lang="en-GB" sz="2000" b="1"/>
        </a:p>
      </dgm:t>
    </dgm:pt>
    <dgm:pt modelId="{376E4BE7-855C-4307-97A3-47A3BAD22BD4}" type="sibTrans" cxnId="{DCBBC849-1E89-4737-BBD9-533B75E6BDE4}">
      <dgm:prSet/>
      <dgm:spPr/>
      <dgm:t>
        <a:bodyPr/>
        <a:lstStyle/>
        <a:p>
          <a:endParaRPr lang="en-GB" sz="2000" b="1"/>
        </a:p>
      </dgm:t>
    </dgm:pt>
    <dgm:pt modelId="{662CCF01-B1D6-434B-93AA-9240541BB22D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u-HU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Lecturers</a:t>
          </a:r>
          <a:endParaRPr lang="en-GB" sz="1800" b="1" dirty="0"/>
        </a:p>
      </dgm:t>
    </dgm:pt>
    <dgm:pt modelId="{E641DCC7-5F33-4A7D-9999-961870A976A8}" type="parTrans" cxnId="{A946F521-DE16-4041-90A0-D15B361E4954}">
      <dgm:prSet/>
      <dgm:spPr/>
      <dgm:t>
        <a:bodyPr/>
        <a:lstStyle/>
        <a:p>
          <a:endParaRPr lang="en-GB" sz="2000" b="1"/>
        </a:p>
      </dgm:t>
    </dgm:pt>
    <dgm:pt modelId="{63617FFA-53A1-4312-BF67-3EE98D3999ED}" type="sibTrans" cxnId="{A946F521-DE16-4041-90A0-D15B361E4954}">
      <dgm:prSet/>
      <dgm:spPr/>
      <dgm:t>
        <a:bodyPr/>
        <a:lstStyle/>
        <a:p>
          <a:endParaRPr lang="en-GB" sz="2000" b="1"/>
        </a:p>
      </dgm:t>
    </dgm:pt>
    <dgm:pt modelId="{39A030A5-F866-417C-AA17-B94F35B29401}">
      <dgm:prSet custT="1"/>
      <dgm:spPr/>
      <dgm:t>
        <a:bodyPr/>
        <a:lstStyle/>
        <a:p>
          <a:r>
            <a:rPr lang="hu-HU" sz="18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GSIC</a:t>
          </a:r>
          <a:endParaRPr lang="hu-HU" sz="1800" b="1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7431053-685A-45A2-88CC-13660D47782A}" type="parTrans" cxnId="{8C3A20AB-E662-4FDA-B1C9-E55F4AA8E263}">
      <dgm:prSet/>
      <dgm:spPr/>
      <dgm:t>
        <a:bodyPr/>
        <a:lstStyle/>
        <a:p>
          <a:endParaRPr lang="en-GB" sz="2000" b="1"/>
        </a:p>
      </dgm:t>
    </dgm:pt>
    <dgm:pt modelId="{6D373F60-4487-430F-ACA9-5B98A75336EE}" type="sibTrans" cxnId="{8C3A20AB-E662-4FDA-B1C9-E55F4AA8E263}">
      <dgm:prSet/>
      <dgm:spPr/>
      <dgm:t>
        <a:bodyPr/>
        <a:lstStyle/>
        <a:p>
          <a:endParaRPr lang="en-GB" sz="2000" b="1"/>
        </a:p>
      </dgm:t>
    </dgm:pt>
    <dgm:pt modelId="{00A420F9-5832-4768-972A-ED78264D49B3}">
      <dgm:prSet custT="1"/>
      <dgm:spPr/>
      <dgm:t>
        <a:bodyPr/>
        <a:lstStyle/>
        <a:p>
          <a:r>
            <a:rPr lang="hu-HU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Sport industry (companies)</a:t>
          </a:r>
        </a:p>
      </dgm:t>
    </dgm:pt>
    <dgm:pt modelId="{0EF955C1-7C9B-4623-84BA-CE91EBC1C75C}" type="parTrans" cxnId="{81681866-238E-49EF-81E8-189B2C1DFBB3}">
      <dgm:prSet/>
      <dgm:spPr/>
      <dgm:t>
        <a:bodyPr/>
        <a:lstStyle/>
        <a:p>
          <a:endParaRPr lang="en-GB" sz="2000" b="1"/>
        </a:p>
      </dgm:t>
    </dgm:pt>
    <dgm:pt modelId="{771CF4F9-D0D8-453F-974B-FCB5E7464597}" type="sibTrans" cxnId="{81681866-238E-49EF-81E8-189B2C1DFBB3}">
      <dgm:prSet/>
      <dgm:spPr/>
      <dgm:t>
        <a:bodyPr/>
        <a:lstStyle/>
        <a:p>
          <a:endParaRPr lang="en-GB" sz="2000" b="1"/>
        </a:p>
      </dgm:t>
    </dgm:pt>
    <dgm:pt modelId="{A6CEF8DF-278D-4A23-B7AF-ACC909FA2239}">
      <dgm:prSet phldrT="[Text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u-HU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Researchers</a:t>
          </a:r>
          <a:endParaRPr lang="en-GB" sz="1800" b="1" dirty="0"/>
        </a:p>
      </dgm:t>
    </dgm:pt>
    <dgm:pt modelId="{02E33988-DCC1-4521-9260-2B4E6819DDFF}" type="sibTrans" cxnId="{9D493BEB-98AF-4B56-BAEB-72C33CFCA67C}">
      <dgm:prSet/>
      <dgm:spPr/>
      <dgm:t>
        <a:bodyPr/>
        <a:lstStyle/>
        <a:p>
          <a:endParaRPr lang="en-GB" sz="2000" b="1"/>
        </a:p>
      </dgm:t>
    </dgm:pt>
    <dgm:pt modelId="{402CE2D1-8491-4CE9-8C01-74259A81602E}" type="parTrans" cxnId="{9D493BEB-98AF-4B56-BAEB-72C33CFCA67C}">
      <dgm:prSet/>
      <dgm:spPr/>
      <dgm:t>
        <a:bodyPr/>
        <a:lstStyle/>
        <a:p>
          <a:endParaRPr lang="en-GB" sz="2000" b="1"/>
        </a:p>
      </dgm:t>
    </dgm:pt>
    <dgm:pt modelId="{B3D0A045-810A-4481-822F-59678E7B5DBF}" type="pres">
      <dgm:prSet presAssocID="{6902AE6A-095B-4670-AC9F-68428DB49B46}" presName="cycle" presStyleCnt="0">
        <dgm:presLayoutVars>
          <dgm:dir/>
          <dgm:resizeHandles val="exact"/>
        </dgm:presLayoutVars>
      </dgm:prSet>
      <dgm:spPr/>
    </dgm:pt>
    <dgm:pt modelId="{506D9127-3890-418D-AE4A-95445D5F7974}" type="pres">
      <dgm:prSet presAssocID="{3FE42177-8887-46F5-9634-B5305AD54028}" presName="node" presStyleLbl="node1" presStyleIdx="0" presStyleCnt="7" custScaleX="194816" custScaleY="124948">
        <dgm:presLayoutVars>
          <dgm:bulletEnabled val="1"/>
        </dgm:presLayoutVars>
      </dgm:prSet>
      <dgm:spPr/>
    </dgm:pt>
    <dgm:pt modelId="{CFA6DD63-EEE5-4040-8CA7-3261AB09F84A}" type="pres">
      <dgm:prSet presAssocID="{3FE42177-8887-46F5-9634-B5305AD54028}" presName="spNode" presStyleCnt="0"/>
      <dgm:spPr/>
    </dgm:pt>
    <dgm:pt modelId="{7FA3A00E-554D-4560-AF9D-71286EFD133A}" type="pres">
      <dgm:prSet presAssocID="{C37BBB81-3A0F-4AA8-8C2F-8A702BC57BAC}" presName="sibTrans" presStyleLbl="sibTrans1D1" presStyleIdx="0" presStyleCnt="7"/>
      <dgm:spPr/>
    </dgm:pt>
    <dgm:pt modelId="{38A60C43-7DE8-445F-8FA5-62E60CDD2510}" type="pres">
      <dgm:prSet presAssocID="{B65C79F9-E720-42C7-AE1C-6A150A1E9AC1}" presName="node" presStyleLbl="node1" presStyleIdx="1" presStyleCnt="7" custScaleX="138549" custScaleY="63007" custRadScaleRad="102758" custRadScaleInc="86857">
        <dgm:presLayoutVars>
          <dgm:bulletEnabled val="1"/>
        </dgm:presLayoutVars>
      </dgm:prSet>
      <dgm:spPr/>
    </dgm:pt>
    <dgm:pt modelId="{2C135E01-7A89-4884-A475-896CACFD312D}" type="pres">
      <dgm:prSet presAssocID="{B65C79F9-E720-42C7-AE1C-6A150A1E9AC1}" presName="spNode" presStyleCnt="0"/>
      <dgm:spPr/>
    </dgm:pt>
    <dgm:pt modelId="{320FED7F-789F-4614-A605-859FF7780EC8}" type="pres">
      <dgm:prSet presAssocID="{ED2381F9-0B7F-4492-AB1F-B2A8BD3677BC}" presName="sibTrans" presStyleLbl="sibTrans1D1" presStyleIdx="1" presStyleCnt="7"/>
      <dgm:spPr/>
    </dgm:pt>
    <dgm:pt modelId="{2FDF12CE-A8FE-489D-8C6A-429C3417DDDB}" type="pres">
      <dgm:prSet presAssocID="{B25374D5-4CF5-4642-B868-363A7367112C}" presName="node" presStyleLbl="node1" presStyleIdx="2" presStyleCnt="7" custScaleX="230797" custScaleY="105112" custRadScaleRad="105049" custRadScaleInc="-4979">
        <dgm:presLayoutVars>
          <dgm:bulletEnabled val="1"/>
        </dgm:presLayoutVars>
      </dgm:prSet>
      <dgm:spPr/>
    </dgm:pt>
    <dgm:pt modelId="{446EEF6B-2A61-4C27-B824-116268706822}" type="pres">
      <dgm:prSet presAssocID="{B25374D5-4CF5-4642-B868-363A7367112C}" presName="spNode" presStyleCnt="0"/>
      <dgm:spPr/>
    </dgm:pt>
    <dgm:pt modelId="{24079067-EAFB-4F23-A0F3-8E925876192B}" type="pres">
      <dgm:prSet presAssocID="{376E4BE7-855C-4307-97A3-47A3BAD22BD4}" presName="sibTrans" presStyleLbl="sibTrans1D1" presStyleIdx="2" presStyleCnt="7"/>
      <dgm:spPr/>
    </dgm:pt>
    <dgm:pt modelId="{B9CDA4B0-6454-4264-91EF-7B58FD5EE1CC}" type="pres">
      <dgm:prSet presAssocID="{662CCF01-B1D6-434B-93AA-9240541BB22D}" presName="node" presStyleLbl="node1" presStyleIdx="3" presStyleCnt="7" custScaleX="182683" custScaleY="60558" custRadScaleRad="107074" custRadScaleInc="-91360">
        <dgm:presLayoutVars>
          <dgm:bulletEnabled val="1"/>
        </dgm:presLayoutVars>
      </dgm:prSet>
      <dgm:spPr/>
    </dgm:pt>
    <dgm:pt modelId="{9B515DE4-3177-4C3B-B624-298BFFCC3D8C}" type="pres">
      <dgm:prSet presAssocID="{662CCF01-B1D6-434B-93AA-9240541BB22D}" presName="spNode" presStyleCnt="0"/>
      <dgm:spPr/>
    </dgm:pt>
    <dgm:pt modelId="{28AE17C2-4445-43D3-9469-07FE3419C75E}" type="pres">
      <dgm:prSet presAssocID="{63617FFA-53A1-4312-BF67-3EE98D3999ED}" presName="sibTrans" presStyleLbl="sibTrans1D1" presStyleIdx="3" presStyleCnt="7"/>
      <dgm:spPr/>
    </dgm:pt>
    <dgm:pt modelId="{93540A8F-4A68-4746-8ABA-9C494847549E}" type="pres">
      <dgm:prSet presAssocID="{A6CEF8DF-278D-4A23-B7AF-ACC909FA2239}" presName="node" presStyleLbl="node1" presStyleIdx="4" presStyleCnt="7" custScaleX="190674" custScaleY="49184" custRadScaleRad="104933" custRadScaleInc="87658">
        <dgm:presLayoutVars>
          <dgm:bulletEnabled val="1"/>
        </dgm:presLayoutVars>
      </dgm:prSet>
      <dgm:spPr/>
    </dgm:pt>
    <dgm:pt modelId="{7058203C-E06D-4B65-9BB0-B25DF1A0269E}" type="pres">
      <dgm:prSet presAssocID="{A6CEF8DF-278D-4A23-B7AF-ACC909FA2239}" presName="spNode" presStyleCnt="0"/>
      <dgm:spPr/>
    </dgm:pt>
    <dgm:pt modelId="{110BBD3C-E580-4D8C-8291-C5BE77FC3642}" type="pres">
      <dgm:prSet presAssocID="{02E33988-DCC1-4521-9260-2B4E6819DDFF}" presName="sibTrans" presStyleLbl="sibTrans1D1" presStyleIdx="4" presStyleCnt="7"/>
      <dgm:spPr/>
    </dgm:pt>
    <dgm:pt modelId="{165D1B96-56E4-43D9-AB7A-905B04FE5076}" type="pres">
      <dgm:prSet presAssocID="{00A420F9-5832-4768-972A-ED78264D49B3}" presName="node" presStyleLbl="node1" presStyleIdx="5" presStyleCnt="7" custScaleX="241544" custScaleY="67310" custRadScaleRad="104825" custRadScaleInc="2187">
        <dgm:presLayoutVars>
          <dgm:bulletEnabled val="1"/>
        </dgm:presLayoutVars>
      </dgm:prSet>
      <dgm:spPr/>
    </dgm:pt>
    <dgm:pt modelId="{1B45DF08-7051-485F-9AD5-D4DE352E9C83}" type="pres">
      <dgm:prSet presAssocID="{00A420F9-5832-4768-972A-ED78264D49B3}" presName="spNode" presStyleCnt="0"/>
      <dgm:spPr/>
    </dgm:pt>
    <dgm:pt modelId="{2A2C6F72-F3FF-4DB6-BD0A-91EC503F782E}" type="pres">
      <dgm:prSet presAssocID="{771CF4F9-D0D8-453F-974B-FCB5E7464597}" presName="sibTrans" presStyleLbl="sibTrans1D1" presStyleIdx="5" presStyleCnt="7"/>
      <dgm:spPr/>
    </dgm:pt>
    <dgm:pt modelId="{FADDCE63-EA00-4571-A311-1C58C8A10DCF}" type="pres">
      <dgm:prSet presAssocID="{39A030A5-F866-417C-AA17-B94F35B29401}" presName="node" presStyleLbl="node1" presStyleIdx="6" presStyleCnt="7" custScaleY="45347" custRadScaleRad="99672" custRadScaleInc="-82304">
        <dgm:presLayoutVars>
          <dgm:bulletEnabled val="1"/>
        </dgm:presLayoutVars>
      </dgm:prSet>
      <dgm:spPr/>
    </dgm:pt>
    <dgm:pt modelId="{65A5D8F0-4CC2-41EC-825C-6A14379F3C25}" type="pres">
      <dgm:prSet presAssocID="{39A030A5-F866-417C-AA17-B94F35B29401}" presName="spNode" presStyleCnt="0"/>
      <dgm:spPr/>
    </dgm:pt>
    <dgm:pt modelId="{6DBBDECC-E960-42B1-BB78-D9A4745ADD70}" type="pres">
      <dgm:prSet presAssocID="{6D373F60-4487-430F-ACA9-5B98A75336EE}" presName="sibTrans" presStyleLbl="sibTrans1D1" presStyleIdx="6" presStyleCnt="7"/>
      <dgm:spPr/>
    </dgm:pt>
  </dgm:ptLst>
  <dgm:cxnLst>
    <dgm:cxn modelId="{A946F521-DE16-4041-90A0-D15B361E4954}" srcId="{6902AE6A-095B-4670-AC9F-68428DB49B46}" destId="{662CCF01-B1D6-434B-93AA-9240541BB22D}" srcOrd="3" destOrd="0" parTransId="{E641DCC7-5F33-4A7D-9999-961870A976A8}" sibTransId="{63617FFA-53A1-4312-BF67-3EE98D3999ED}"/>
    <dgm:cxn modelId="{24BBB431-082F-483D-A917-6F7838F9E793}" type="presOf" srcId="{6D373F60-4487-430F-ACA9-5B98A75336EE}" destId="{6DBBDECC-E960-42B1-BB78-D9A4745ADD70}" srcOrd="0" destOrd="0" presId="urn:microsoft.com/office/officeart/2005/8/layout/cycle6"/>
    <dgm:cxn modelId="{E3A0C331-234C-4C48-9BA9-F0AD7487DD78}" type="presOf" srcId="{02E33988-DCC1-4521-9260-2B4E6819DDFF}" destId="{110BBD3C-E580-4D8C-8291-C5BE77FC3642}" srcOrd="0" destOrd="0" presId="urn:microsoft.com/office/officeart/2005/8/layout/cycle6"/>
    <dgm:cxn modelId="{DDEA1032-D401-48C8-8880-2B483FFA5E61}" type="presOf" srcId="{3FE42177-8887-46F5-9634-B5305AD54028}" destId="{506D9127-3890-418D-AE4A-95445D5F7974}" srcOrd="0" destOrd="0" presId="urn:microsoft.com/office/officeart/2005/8/layout/cycle6"/>
    <dgm:cxn modelId="{4D85493A-E5A6-4F6B-B8D8-77EC74F632D5}" type="presOf" srcId="{6902AE6A-095B-4670-AC9F-68428DB49B46}" destId="{B3D0A045-810A-4481-822F-59678E7B5DBF}" srcOrd="0" destOrd="0" presId="urn:microsoft.com/office/officeart/2005/8/layout/cycle6"/>
    <dgm:cxn modelId="{BFA5375F-7D4B-4BDA-A15D-7E7C515A5C26}" srcId="{6902AE6A-095B-4670-AC9F-68428DB49B46}" destId="{3FE42177-8887-46F5-9634-B5305AD54028}" srcOrd="0" destOrd="0" parTransId="{8EE19476-5F53-4FF4-8359-307814EE176A}" sibTransId="{C37BBB81-3A0F-4AA8-8C2F-8A702BC57BAC}"/>
    <dgm:cxn modelId="{E10AE85F-2AD3-47EA-96BC-C0763F9D63F7}" srcId="{6902AE6A-095B-4670-AC9F-68428DB49B46}" destId="{B65C79F9-E720-42C7-AE1C-6A150A1E9AC1}" srcOrd="1" destOrd="0" parTransId="{44FE72A7-091B-468C-A539-296CBEEEFF54}" sibTransId="{ED2381F9-0B7F-4492-AB1F-B2A8BD3677BC}"/>
    <dgm:cxn modelId="{81681866-238E-49EF-81E8-189B2C1DFBB3}" srcId="{6902AE6A-095B-4670-AC9F-68428DB49B46}" destId="{00A420F9-5832-4768-972A-ED78264D49B3}" srcOrd="5" destOrd="0" parTransId="{0EF955C1-7C9B-4623-84BA-CE91EBC1C75C}" sibTransId="{771CF4F9-D0D8-453F-974B-FCB5E7464597}"/>
    <dgm:cxn modelId="{392CFE48-9AC3-4960-AD43-8AC8CBA54E32}" type="presOf" srcId="{662CCF01-B1D6-434B-93AA-9240541BB22D}" destId="{B9CDA4B0-6454-4264-91EF-7B58FD5EE1CC}" srcOrd="0" destOrd="0" presId="urn:microsoft.com/office/officeart/2005/8/layout/cycle6"/>
    <dgm:cxn modelId="{DCBBC849-1E89-4737-BBD9-533B75E6BDE4}" srcId="{6902AE6A-095B-4670-AC9F-68428DB49B46}" destId="{B25374D5-4CF5-4642-B868-363A7367112C}" srcOrd="2" destOrd="0" parTransId="{0437573F-7838-4FA8-97F4-B339A011789F}" sibTransId="{376E4BE7-855C-4307-97A3-47A3BAD22BD4}"/>
    <dgm:cxn modelId="{3D10606B-5757-4DC0-BC0C-FD8F05D5B390}" type="presOf" srcId="{376E4BE7-855C-4307-97A3-47A3BAD22BD4}" destId="{24079067-EAFB-4F23-A0F3-8E925876192B}" srcOrd="0" destOrd="0" presId="urn:microsoft.com/office/officeart/2005/8/layout/cycle6"/>
    <dgm:cxn modelId="{334B8A4E-798C-4C67-ADFC-41F7A4B47BEE}" type="presOf" srcId="{771CF4F9-D0D8-453F-974B-FCB5E7464597}" destId="{2A2C6F72-F3FF-4DB6-BD0A-91EC503F782E}" srcOrd="0" destOrd="0" presId="urn:microsoft.com/office/officeart/2005/8/layout/cycle6"/>
    <dgm:cxn modelId="{CD788078-BC82-46D3-B2B2-ECED0A6B08E0}" type="presOf" srcId="{63617FFA-53A1-4312-BF67-3EE98D3999ED}" destId="{28AE17C2-4445-43D3-9469-07FE3419C75E}" srcOrd="0" destOrd="0" presId="urn:microsoft.com/office/officeart/2005/8/layout/cycle6"/>
    <dgm:cxn modelId="{F334C67C-B57C-46C4-8594-93668C99A750}" type="presOf" srcId="{ED2381F9-0B7F-4492-AB1F-B2A8BD3677BC}" destId="{320FED7F-789F-4614-A605-859FF7780EC8}" srcOrd="0" destOrd="0" presId="urn:microsoft.com/office/officeart/2005/8/layout/cycle6"/>
    <dgm:cxn modelId="{C9A8448F-7F13-4A00-86F4-5F041B10CB5B}" type="presOf" srcId="{B25374D5-4CF5-4642-B868-363A7367112C}" destId="{2FDF12CE-A8FE-489D-8C6A-429C3417DDDB}" srcOrd="0" destOrd="0" presId="urn:microsoft.com/office/officeart/2005/8/layout/cycle6"/>
    <dgm:cxn modelId="{2A412A91-32AB-419B-BFA2-CD059EBCDF5E}" type="presOf" srcId="{A6CEF8DF-278D-4A23-B7AF-ACC909FA2239}" destId="{93540A8F-4A68-4746-8ABA-9C494847549E}" srcOrd="0" destOrd="0" presId="urn:microsoft.com/office/officeart/2005/8/layout/cycle6"/>
    <dgm:cxn modelId="{0ED31199-464B-4611-9906-5DA782E0FE68}" type="presOf" srcId="{B65C79F9-E720-42C7-AE1C-6A150A1E9AC1}" destId="{38A60C43-7DE8-445F-8FA5-62E60CDD2510}" srcOrd="0" destOrd="0" presId="urn:microsoft.com/office/officeart/2005/8/layout/cycle6"/>
    <dgm:cxn modelId="{8034269C-93FC-41AA-A24E-554E734047CF}" type="presOf" srcId="{39A030A5-F866-417C-AA17-B94F35B29401}" destId="{FADDCE63-EA00-4571-A311-1C58C8A10DCF}" srcOrd="0" destOrd="0" presId="urn:microsoft.com/office/officeart/2005/8/layout/cycle6"/>
    <dgm:cxn modelId="{8C3A20AB-E662-4FDA-B1C9-E55F4AA8E263}" srcId="{6902AE6A-095B-4670-AC9F-68428DB49B46}" destId="{39A030A5-F866-417C-AA17-B94F35B29401}" srcOrd="6" destOrd="0" parTransId="{E7431053-685A-45A2-88CC-13660D47782A}" sibTransId="{6D373F60-4487-430F-ACA9-5B98A75336EE}"/>
    <dgm:cxn modelId="{75467FC4-3341-4376-9829-78374578CBE2}" type="presOf" srcId="{00A420F9-5832-4768-972A-ED78264D49B3}" destId="{165D1B96-56E4-43D9-AB7A-905B04FE5076}" srcOrd="0" destOrd="0" presId="urn:microsoft.com/office/officeart/2005/8/layout/cycle6"/>
    <dgm:cxn modelId="{A8E82BE3-6568-4BFE-AE1D-3A0AD2C9F5D5}" type="presOf" srcId="{C37BBB81-3A0F-4AA8-8C2F-8A702BC57BAC}" destId="{7FA3A00E-554D-4560-AF9D-71286EFD133A}" srcOrd="0" destOrd="0" presId="urn:microsoft.com/office/officeart/2005/8/layout/cycle6"/>
    <dgm:cxn modelId="{9D493BEB-98AF-4B56-BAEB-72C33CFCA67C}" srcId="{6902AE6A-095B-4670-AC9F-68428DB49B46}" destId="{A6CEF8DF-278D-4A23-B7AF-ACC909FA2239}" srcOrd="4" destOrd="0" parTransId="{402CE2D1-8491-4CE9-8C01-74259A81602E}" sibTransId="{02E33988-DCC1-4521-9260-2B4E6819DDFF}"/>
    <dgm:cxn modelId="{25B12605-4E37-465C-B268-46D1F6443321}" type="presParOf" srcId="{B3D0A045-810A-4481-822F-59678E7B5DBF}" destId="{506D9127-3890-418D-AE4A-95445D5F7974}" srcOrd="0" destOrd="0" presId="urn:microsoft.com/office/officeart/2005/8/layout/cycle6"/>
    <dgm:cxn modelId="{FAAA36A0-4CBB-415C-AF8F-D971DE6CF32A}" type="presParOf" srcId="{B3D0A045-810A-4481-822F-59678E7B5DBF}" destId="{CFA6DD63-EEE5-4040-8CA7-3261AB09F84A}" srcOrd="1" destOrd="0" presId="urn:microsoft.com/office/officeart/2005/8/layout/cycle6"/>
    <dgm:cxn modelId="{923BE49C-A89F-4BAF-88F2-84BCDDE3DA02}" type="presParOf" srcId="{B3D0A045-810A-4481-822F-59678E7B5DBF}" destId="{7FA3A00E-554D-4560-AF9D-71286EFD133A}" srcOrd="2" destOrd="0" presId="urn:microsoft.com/office/officeart/2005/8/layout/cycle6"/>
    <dgm:cxn modelId="{70B9ADD5-3B19-46A1-9C7C-381B2185EB50}" type="presParOf" srcId="{B3D0A045-810A-4481-822F-59678E7B5DBF}" destId="{38A60C43-7DE8-445F-8FA5-62E60CDD2510}" srcOrd="3" destOrd="0" presId="urn:microsoft.com/office/officeart/2005/8/layout/cycle6"/>
    <dgm:cxn modelId="{CDC45F92-1BC1-4037-8667-242A0AC69055}" type="presParOf" srcId="{B3D0A045-810A-4481-822F-59678E7B5DBF}" destId="{2C135E01-7A89-4884-A475-896CACFD312D}" srcOrd="4" destOrd="0" presId="urn:microsoft.com/office/officeart/2005/8/layout/cycle6"/>
    <dgm:cxn modelId="{8E9BFBD2-6C24-43A5-9FC6-3237E3F14C00}" type="presParOf" srcId="{B3D0A045-810A-4481-822F-59678E7B5DBF}" destId="{320FED7F-789F-4614-A605-859FF7780EC8}" srcOrd="5" destOrd="0" presId="urn:microsoft.com/office/officeart/2005/8/layout/cycle6"/>
    <dgm:cxn modelId="{BD018981-90B8-465B-BC7D-8BB81DF90947}" type="presParOf" srcId="{B3D0A045-810A-4481-822F-59678E7B5DBF}" destId="{2FDF12CE-A8FE-489D-8C6A-429C3417DDDB}" srcOrd="6" destOrd="0" presId="urn:microsoft.com/office/officeart/2005/8/layout/cycle6"/>
    <dgm:cxn modelId="{0D3A53F1-543E-4A01-A109-6D90F80AC948}" type="presParOf" srcId="{B3D0A045-810A-4481-822F-59678E7B5DBF}" destId="{446EEF6B-2A61-4C27-B824-116268706822}" srcOrd="7" destOrd="0" presId="urn:microsoft.com/office/officeart/2005/8/layout/cycle6"/>
    <dgm:cxn modelId="{AFA4E1DB-620C-4DD2-9164-654504070BB2}" type="presParOf" srcId="{B3D0A045-810A-4481-822F-59678E7B5DBF}" destId="{24079067-EAFB-4F23-A0F3-8E925876192B}" srcOrd="8" destOrd="0" presId="urn:microsoft.com/office/officeart/2005/8/layout/cycle6"/>
    <dgm:cxn modelId="{4B15191F-25DA-47D0-823E-1F8B07EF2C78}" type="presParOf" srcId="{B3D0A045-810A-4481-822F-59678E7B5DBF}" destId="{B9CDA4B0-6454-4264-91EF-7B58FD5EE1CC}" srcOrd="9" destOrd="0" presId="urn:microsoft.com/office/officeart/2005/8/layout/cycle6"/>
    <dgm:cxn modelId="{4465A025-37BD-4564-AF2E-79E5DD6D0001}" type="presParOf" srcId="{B3D0A045-810A-4481-822F-59678E7B5DBF}" destId="{9B515DE4-3177-4C3B-B624-298BFFCC3D8C}" srcOrd="10" destOrd="0" presId="urn:microsoft.com/office/officeart/2005/8/layout/cycle6"/>
    <dgm:cxn modelId="{E7EBFE85-3841-4C48-A3AC-B878BF97F609}" type="presParOf" srcId="{B3D0A045-810A-4481-822F-59678E7B5DBF}" destId="{28AE17C2-4445-43D3-9469-07FE3419C75E}" srcOrd="11" destOrd="0" presId="urn:microsoft.com/office/officeart/2005/8/layout/cycle6"/>
    <dgm:cxn modelId="{CEBB0D31-DDF3-4F64-8258-7E74F1684B1B}" type="presParOf" srcId="{B3D0A045-810A-4481-822F-59678E7B5DBF}" destId="{93540A8F-4A68-4746-8ABA-9C494847549E}" srcOrd="12" destOrd="0" presId="urn:microsoft.com/office/officeart/2005/8/layout/cycle6"/>
    <dgm:cxn modelId="{FBB1265A-8DCA-4EB6-AD4B-E1D0C7DC5736}" type="presParOf" srcId="{B3D0A045-810A-4481-822F-59678E7B5DBF}" destId="{7058203C-E06D-4B65-9BB0-B25DF1A0269E}" srcOrd="13" destOrd="0" presId="urn:microsoft.com/office/officeart/2005/8/layout/cycle6"/>
    <dgm:cxn modelId="{716269B6-767A-4558-9388-712D05111847}" type="presParOf" srcId="{B3D0A045-810A-4481-822F-59678E7B5DBF}" destId="{110BBD3C-E580-4D8C-8291-C5BE77FC3642}" srcOrd="14" destOrd="0" presId="urn:microsoft.com/office/officeart/2005/8/layout/cycle6"/>
    <dgm:cxn modelId="{E0AAE32B-4A4D-4302-AE1C-24D2720C17A3}" type="presParOf" srcId="{B3D0A045-810A-4481-822F-59678E7B5DBF}" destId="{165D1B96-56E4-43D9-AB7A-905B04FE5076}" srcOrd="15" destOrd="0" presId="urn:microsoft.com/office/officeart/2005/8/layout/cycle6"/>
    <dgm:cxn modelId="{6CBFC862-B37F-4EA5-9D28-A2A297CA8BEA}" type="presParOf" srcId="{B3D0A045-810A-4481-822F-59678E7B5DBF}" destId="{1B45DF08-7051-485F-9AD5-D4DE352E9C83}" srcOrd="16" destOrd="0" presId="urn:microsoft.com/office/officeart/2005/8/layout/cycle6"/>
    <dgm:cxn modelId="{EC574689-979E-43FB-AE69-79F0A82D47D4}" type="presParOf" srcId="{B3D0A045-810A-4481-822F-59678E7B5DBF}" destId="{2A2C6F72-F3FF-4DB6-BD0A-91EC503F782E}" srcOrd="17" destOrd="0" presId="urn:microsoft.com/office/officeart/2005/8/layout/cycle6"/>
    <dgm:cxn modelId="{4B88314C-E5A4-4E16-8F8B-2D0975BA350E}" type="presParOf" srcId="{B3D0A045-810A-4481-822F-59678E7B5DBF}" destId="{FADDCE63-EA00-4571-A311-1C58C8A10DCF}" srcOrd="18" destOrd="0" presId="urn:microsoft.com/office/officeart/2005/8/layout/cycle6"/>
    <dgm:cxn modelId="{914E4502-1B36-44FC-8750-61C85ED4BA9E}" type="presParOf" srcId="{B3D0A045-810A-4481-822F-59678E7B5DBF}" destId="{65A5D8F0-4CC2-41EC-825C-6A14379F3C25}" srcOrd="19" destOrd="0" presId="urn:microsoft.com/office/officeart/2005/8/layout/cycle6"/>
    <dgm:cxn modelId="{D44FF132-5F96-4125-B7EE-1BEF58F0DF7A}" type="presParOf" srcId="{B3D0A045-810A-4481-822F-59678E7B5DBF}" destId="{6DBBDECC-E960-42B1-BB78-D9A4745ADD70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EC318FB-6091-4350-AA21-0CF83FD2308B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4D3D3BC-1907-4749-908F-A5064801A10E}">
      <dgm:prSet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W</a:t>
          </a:r>
          <a:r>
            <a:rPr lang="hu-HU" sz="1400" b="1" dirty="0">
              <a:solidFill>
                <a:schemeClr val="bg1"/>
              </a:solidFill>
            </a:rPr>
            <a:t>iden th</a:t>
          </a:r>
          <a:r>
            <a:rPr lang="en-GB" sz="1400" b="1" dirty="0">
              <a:solidFill>
                <a:schemeClr val="bg1"/>
              </a:solidFill>
            </a:rPr>
            <a:t>e GENNEX </a:t>
          </a:r>
          <a:r>
            <a:rPr lang="hu-HU" sz="1400" b="1" dirty="0">
              <a:solidFill>
                <a:schemeClr val="bg1"/>
              </a:solidFill>
            </a:rPr>
            <a:t> collaboration </a:t>
          </a:r>
          <a:r>
            <a:rPr lang="en-GB" sz="1400" b="1" dirty="0">
              <a:solidFill>
                <a:schemeClr val="bg1"/>
              </a:solidFill>
            </a:rPr>
            <a:t>with </a:t>
          </a:r>
          <a:r>
            <a:rPr lang="hu-HU" sz="1400" b="1" dirty="0" err="1">
              <a:solidFill>
                <a:schemeClr val="bg1"/>
              </a:solidFill>
            </a:rPr>
            <a:t>further</a:t>
          </a:r>
          <a:r>
            <a:rPr lang="hu-HU" sz="1400" b="1" dirty="0">
              <a:solidFill>
                <a:schemeClr val="bg1"/>
              </a:solidFill>
            </a:rPr>
            <a:t> hub member universities </a:t>
          </a:r>
          <a:endParaRPr lang="en-GB" sz="1400" b="1" dirty="0">
            <a:solidFill>
              <a:schemeClr val="bg1"/>
            </a:solidFill>
          </a:endParaRPr>
        </a:p>
      </dgm:t>
    </dgm:pt>
    <dgm:pt modelId="{0CBEE1E0-8324-4943-9C61-34170630B049}" type="parTrans" cxnId="{4D621895-6C35-45C4-9DAF-E809F440787E}">
      <dgm:prSet/>
      <dgm:spPr/>
      <dgm:t>
        <a:bodyPr/>
        <a:lstStyle/>
        <a:p>
          <a:endParaRPr lang="en-GB"/>
        </a:p>
      </dgm:t>
    </dgm:pt>
    <dgm:pt modelId="{21C33ECE-1120-489F-8AD2-000345012DC5}" type="sibTrans" cxnId="{4D621895-6C35-45C4-9DAF-E809F440787E}">
      <dgm:prSet/>
      <dgm:spPr/>
      <dgm:t>
        <a:bodyPr/>
        <a:lstStyle/>
        <a:p>
          <a:endParaRPr lang="en-GB"/>
        </a:p>
      </dgm:t>
    </dgm:pt>
    <dgm:pt modelId="{A7B47A58-0D1B-4809-B74A-650A65A03231}">
      <dgm:prSet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S</a:t>
          </a:r>
          <a:r>
            <a:rPr lang="hu-HU" sz="1400" b="1" dirty="0">
              <a:solidFill>
                <a:schemeClr val="bg1"/>
              </a:solidFill>
            </a:rPr>
            <a:t>et up and </a:t>
          </a:r>
          <a:r>
            <a:rPr lang="hu-HU" sz="1400" b="1" dirty="0" err="1">
              <a:solidFill>
                <a:schemeClr val="bg1"/>
              </a:solidFill>
            </a:rPr>
            <a:t>run</a:t>
          </a:r>
          <a:r>
            <a:rPr lang="hu-HU" sz="1400" b="1" dirty="0">
              <a:solidFill>
                <a:schemeClr val="bg1"/>
              </a:solidFill>
            </a:rPr>
            <a:t> </a:t>
          </a:r>
          <a:r>
            <a:rPr lang="en-GB" sz="1400" b="1" dirty="0">
              <a:solidFill>
                <a:schemeClr val="bg1"/>
              </a:solidFill>
            </a:rPr>
            <a:t>GENNEX</a:t>
          </a:r>
          <a:r>
            <a:rPr lang="hu-HU" sz="1400" b="1" dirty="0">
              <a:solidFill>
                <a:schemeClr val="bg1"/>
              </a:solidFill>
            </a:rPr>
            <a:t> digital platforms (website, app</a:t>
          </a:r>
          <a:r>
            <a:rPr lang="en-GB" sz="1400" b="1" dirty="0">
              <a:solidFill>
                <a:schemeClr val="bg1"/>
              </a:solidFill>
            </a:rPr>
            <a:t>)</a:t>
          </a:r>
        </a:p>
      </dgm:t>
    </dgm:pt>
    <dgm:pt modelId="{B35CBDEA-C07B-4BF8-AD50-3926B0C880E9}" type="parTrans" cxnId="{705550A4-47EB-4A63-9A32-90103AC2DCD7}">
      <dgm:prSet/>
      <dgm:spPr/>
      <dgm:t>
        <a:bodyPr/>
        <a:lstStyle/>
        <a:p>
          <a:endParaRPr lang="en-GB"/>
        </a:p>
      </dgm:t>
    </dgm:pt>
    <dgm:pt modelId="{3207C209-F7E4-4D09-89E3-CDD51C99109A}" type="sibTrans" cxnId="{705550A4-47EB-4A63-9A32-90103AC2DCD7}">
      <dgm:prSet/>
      <dgm:spPr/>
      <dgm:t>
        <a:bodyPr/>
        <a:lstStyle/>
        <a:p>
          <a:endParaRPr lang="en-GB"/>
        </a:p>
      </dgm:t>
    </dgm:pt>
    <dgm:pt modelId="{CCC85BB3-4905-44DD-9DDC-BD65B8A9EADF}">
      <dgm:prSet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Develop a </a:t>
          </a:r>
          <a:r>
            <a:rPr lang="hu-HU" sz="1400" b="1" dirty="0">
              <a:solidFill>
                <a:schemeClr val="bg1"/>
              </a:solidFill>
            </a:rPr>
            <a:t> business </a:t>
          </a:r>
          <a:r>
            <a:rPr lang="en-GB" sz="1400" b="1" dirty="0">
              <a:solidFill>
                <a:schemeClr val="bg1"/>
              </a:solidFill>
            </a:rPr>
            <a:t>plan </a:t>
          </a:r>
          <a:r>
            <a:rPr lang="hu-HU" sz="1400" b="1" dirty="0">
              <a:solidFill>
                <a:schemeClr val="bg1"/>
              </a:solidFill>
            </a:rPr>
            <a:t>to </a:t>
          </a:r>
          <a:r>
            <a:rPr lang="en-GB" sz="1400" b="1" dirty="0">
              <a:solidFill>
                <a:schemeClr val="bg1"/>
              </a:solidFill>
            </a:rPr>
            <a:t>ensure the GENNEX </a:t>
          </a:r>
          <a:r>
            <a:rPr lang="hu-HU" sz="1400" b="1" dirty="0">
              <a:solidFill>
                <a:schemeClr val="bg1"/>
              </a:solidFill>
            </a:rPr>
            <a:t>project</a:t>
          </a:r>
          <a:r>
            <a:rPr lang="en-GB" sz="1400" b="1" dirty="0">
              <a:solidFill>
                <a:schemeClr val="bg1"/>
              </a:solidFill>
            </a:rPr>
            <a:t> is financially </a:t>
          </a:r>
          <a:r>
            <a:rPr lang="hu-HU" sz="1400" b="1" dirty="0">
              <a:solidFill>
                <a:schemeClr val="bg1"/>
              </a:solidFill>
            </a:rPr>
            <a:t>sustainabl</a:t>
          </a:r>
          <a:r>
            <a:rPr lang="en-GB" sz="1400" b="1" dirty="0">
              <a:solidFill>
                <a:schemeClr val="bg1"/>
              </a:solidFill>
            </a:rPr>
            <a:t>e </a:t>
          </a:r>
        </a:p>
      </dgm:t>
    </dgm:pt>
    <dgm:pt modelId="{56346DD8-202F-4F94-A0F5-655499B91F24}" type="parTrans" cxnId="{D8CEEDD5-96A0-49DE-B9F1-60F6DF6ADE37}">
      <dgm:prSet/>
      <dgm:spPr/>
      <dgm:t>
        <a:bodyPr/>
        <a:lstStyle/>
        <a:p>
          <a:endParaRPr lang="en-GB"/>
        </a:p>
      </dgm:t>
    </dgm:pt>
    <dgm:pt modelId="{DE55A4C5-0009-4056-B981-88C50F9EA734}" type="sibTrans" cxnId="{D8CEEDD5-96A0-49DE-B9F1-60F6DF6ADE37}">
      <dgm:prSet/>
      <dgm:spPr/>
      <dgm:t>
        <a:bodyPr/>
        <a:lstStyle/>
        <a:p>
          <a:endParaRPr lang="en-GB"/>
        </a:p>
      </dgm:t>
    </dgm:pt>
    <dgm:pt modelId="{62FB79F4-D860-4D6E-AE77-40BEEA0BC93C}">
      <dgm:prSet custT="1"/>
      <dgm:spPr/>
      <dgm:t>
        <a:bodyPr/>
        <a:lstStyle/>
        <a:p>
          <a:r>
            <a:rPr lang="en-GB" sz="1300" b="1" dirty="0">
              <a:solidFill>
                <a:schemeClr val="bg1"/>
              </a:solidFill>
            </a:rPr>
            <a:t>Promote </a:t>
          </a:r>
          <a:r>
            <a:rPr lang="hu-HU" sz="1300" b="1" dirty="0" err="1">
              <a:solidFill>
                <a:schemeClr val="bg1"/>
              </a:solidFill>
            </a:rPr>
            <a:t>the</a:t>
          </a:r>
          <a:r>
            <a:rPr lang="hu-HU" sz="1300" b="1" dirty="0">
              <a:solidFill>
                <a:schemeClr val="bg1"/>
              </a:solidFill>
            </a:rPr>
            <a:t> </a:t>
          </a:r>
          <a:r>
            <a:rPr lang="hu-HU" sz="1300" b="1" dirty="0" err="1">
              <a:solidFill>
                <a:schemeClr val="bg1"/>
              </a:solidFill>
            </a:rPr>
            <a:t>options</a:t>
          </a:r>
          <a:r>
            <a:rPr lang="hu-HU" sz="1300" b="1" dirty="0">
              <a:solidFill>
                <a:schemeClr val="bg1"/>
              </a:solidFill>
            </a:rPr>
            <a:t> of </a:t>
          </a:r>
          <a:r>
            <a:rPr lang="hu-HU" sz="1300" b="1" dirty="0" err="1">
              <a:solidFill>
                <a:schemeClr val="bg1"/>
              </a:solidFill>
            </a:rPr>
            <a:t>join</a:t>
          </a:r>
          <a:r>
            <a:rPr lang="en-GB" sz="1300" b="1" dirty="0">
              <a:solidFill>
                <a:schemeClr val="bg1"/>
              </a:solidFill>
            </a:rPr>
            <a:t>t-</a:t>
          </a:r>
          <a:r>
            <a:rPr lang="hu-HU" sz="1300" b="1" dirty="0">
              <a:solidFill>
                <a:schemeClr val="bg1"/>
              </a:solidFill>
            </a:rPr>
            <a:t> supervision, external examino</a:t>
          </a:r>
          <a:r>
            <a:rPr lang="en-GB" sz="1300" b="1" dirty="0">
              <a:solidFill>
                <a:schemeClr val="bg1"/>
              </a:solidFill>
            </a:rPr>
            <a:t>s</a:t>
          </a:r>
          <a:r>
            <a:rPr lang="hu-HU" sz="1300" b="1" dirty="0">
              <a:solidFill>
                <a:schemeClr val="bg1"/>
              </a:solidFill>
            </a:rPr>
            <a:t>rhip</a:t>
          </a:r>
          <a:r>
            <a:rPr lang="en-GB" sz="1300" b="1" dirty="0">
              <a:solidFill>
                <a:schemeClr val="bg1"/>
              </a:solidFill>
            </a:rPr>
            <a:t> </a:t>
          </a:r>
        </a:p>
      </dgm:t>
    </dgm:pt>
    <dgm:pt modelId="{C1622231-520E-4C8F-AA26-A9A673578163}" type="parTrans" cxnId="{6EF3E920-8ABC-4AD5-8564-F972256B208A}">
      <dgm:prSet/>
      <dgm:spPr/>
      <dgm:t>
        <a:bodyPr/>
        <a:lstStyle/>
        <a:p>
          <a:endParaRPr lang="en-GB"/>
        </a:p>
      </dgm:t>
    </dgm:pt>
    <dgm:pt modelId="{A5BE343A-FB5E-4FE0-95C9-4D5BACC18A98}" type="sibTrans" cxnId="{6EF3E920-8ABC-4AD5-8564-F972256B208A}">
      <dgm:prSet/>
      <dgm:spPr/>
      <dgm:t>
        <a:bodyPr/>
        <a:lstStyle/>
        <a:p>
          <a:endParaRPr lang="en-GB"/>
        </a:p>
      </dgm:t>
    </dgm:pt>
    <dgm:pt modelId="{D9D617E4-4259-4C2C-BCC0-58BA3978495B}">
      <dgm:prSet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P</a:t>
          </a:r>
          <a:r>
            <a:rPr lang="hu-HU" sz="1400" b="1" dirty="0" err="1">
              <a:solidFill>
                <a:schemeClr val="bg1"/>
              </a:solidFill>
            </a:rPr>
            <a:t>romote</a:t>
          </a:r>
          <a:r>
            <a:rPr lang="hu-HU" sz="1400" b="1" dirty="0">
              <a:solidFill>
                <a:schemeClr val="bg1"/>
              </a:solidFill>
            </a:rPr>
            <a:t> </a:t>
          </a:r>
          <a:r>
            <a:rPr lang="hu-HU" sz="1400" b="1" dirty="0" err="1">
              <a:solidFill>
                <a:schemeClr val="bg1"/>
              </a:solidFill>
            </a:rPr>
            <a:t>sports</a:t>
          </a:r>
          <a:r>
            <a:rPr lang="en-GB" sz="1400" b="1" dirty="0">
              <a:solidFill>
                <a:schemeClr val="bg1"/>
              </a:solidFill>
            </a:rPr>
            <a:t>, exercise </a:t>
          </a:r>
          <a:r>
            <a:rPr lang="hu-HU" sz="1400" b="1" dirty="0">
              <a:solidFill>
                <a:schemeClr val="bg1"/>
              </a:solidFill>
            </a:rPr>
            <a:t>and health related tech</a:t>
          </a:r>
          <a:r>
            <a:rPr lang="en-GB" sz="1400" b="1" dirty="0" err="1">
              <a:solidFill>
                <a:schemeClr val="bg1"/>
              </a:solidFill>
            </a:rPr>
            <a:t>nical</a:t>
          </a:r>
          <a:r>
            <a:rPr lang="en-GB" sz="1400" b="1" dirty="0">
              <a:solidFill>
                <a:schemeClr val="bg1"/>
              </a:solidFill>
            </a:rPr>
            <a:t> </a:t>
          </a:r>
          <a:r>
            <a:rPr lang="hu-HU" sz="1400" b="1" dirty="0">
              <a:solidFill>
                <a:schemeClr val="bg1"/>
              </a:solidFill>
            </a:rPr>
            <a:t>innovation</a:t>
          </a:r>
          <a:endParaRPr lang="en-GB" sz="1400" b="1" dirty="0">
            <a:solidFill>
              <a:schemeClr val="bg1"/>
            </a:solidFill>
          </a:endParaRPr>
        </a:p>
      </dgm:t>
    </dgm:pt>
    <dgm:pt modelId="{2BD8708E-B71D-42AA-9403-C020A0F938DD}" type="parTrans" cxnId="{9B9A8918-383D-44F7-BADB-A21D5902E168}">
      <dgm:prSet/>
      <dgm:spPr/>
      <dgm:t>
        <a:bodyPr/>
        <a:lstStyle/>
        <a:p>
          <a:endParaRPr lang="en-GB"/>
        </a:p>
      </dgm:t>
    </dgm:pt>
    <dgm:pt modelId="{50CD6B52-56ED-496A-8AAE-1A1B089FC279}" type="sibTrans" cxnId="{9B9A8918-383D-44F7-BADB-A21D5902E168}">
      <dgm:prSet/>
      <dgm:spPr/>
      <dgm:t>
        <a:bodyPr/>
        <a:lstStyle/>
        <a:p>
          <a:endParaRPr lang="en-GB"/>
        </a:p>
      </dgm:t>
    </dgm:pt>
    <dgm:pt modelId="{1E4AC27C-FF7A-4FAC-A018-5412D609E81F}">
      <dgm:prSet custT="1"/>
      <dgm:spPr/>
      <dgm:t>
        <a:bodyPr/>
        <a:lstStyle/>
        <a:p>
          <a:r>
            <a:rPr lang="en-GB" sz="1400" b="1" dirty="0">
              <a:solidFill>
                <a:schemeClr val="bg1"/>
              </a:solidFill>
            </a:rPr>
            <a:t>C</a:t>
          </a:r>
          <a:r>
            <a:rPr lang="hu-HU" sz="1400" b="1" dirty="0">
              <a:solidFill>
                <a:schemeClr val="bg1"/>
              </a:solidFill>
            </a:rPr>
            <a:t>reate an award competition </a:t>
          </a:r>
          <a:r>
            <a:rPr lang="hu-HU" sz="1400" b="1" dirty="0" err="1">
              <a:solidFill>
                <a:schemeClr val="bg1"/>
              </a:solidFill>
            </a:rPr>
            <a:t>for</a:t>
          </a:r>
          <a:r>
            <a:rPr lang="hu-HU" sz="1400" b="1" dirty="0">
              <a:solidFill>
                <a:schemeClr val="bg1"/>
              </a:solidFill>
            </a:rPr>
            <a:t> </a:t>
          </a:r>
          <a:r>
            <a:rPr lang="en-GB" sz="1400" b="1" dirty="0">
              <a:solidFill>
                <a:schemeClr val="bg1"/>
              </a:solidFill>
            </a:rPr>
            <a:t>GENNEX </a:t>
          </a:r>
          <a:r>
            <a:rPr lang="hu-HU" sz="1400" b="1" dirty="0">
              <a:solidFill>
                <a:schemeClr val="bg1"/>
              </a:solidFill>
            </a:rPr>
            <a:t>hub partners</a:t>
          </a:r>
          <a:r>
            <a:rPr lang="en-GB" sz="1400" b="1" dirty="0">
              <a:solidFill>
                <a:schemeClr val="bg1"/>
              </a:solidFill>
            </a:rPr>
            <a:t>’</a:t>
          </a:r>
          <a:r>
            <a:rPr lang="hu-HU" sz="1400" b="1" dirty="0">
              <a:solidFill>
                <a:schemeClr val="bg1"/>
              </a:solidFill>
            </a:rPr>
            <a:t> PhD students </a:t>
          </a:r>
          <a:endParaRPr lang="en-GB" sz="1400" b="1" dirty="0">
            <a:solidFill>
              <a:schemeClr val="bg1"/>
            </a:solidFill>
          </a:endParaRPr>
        </a:p>
      </dgm:t>
    </dgm:pt>
    <dgm:pt modelId="{D8E83649-0DC7-4A86-B47D-E5B01C14A1DA}" type="parTrans" cxnId="{2CB1A892-D6BA-427A-A6C5-A247C3486CCC}">
      <dgm:prSet/>
      <dgm:spPr/>
      <dgm:t>
        <a:bodyPr/>
        <a:lstStyle/>
        <a:p>
          <a:endParaRPr lang="en-GB"/>
        </a:p>
      </dgm:t>
    </dgm:pt>
    <dgm:pt modelId="{1AF4B75C-830E-4EFC-9D8E-51FADBF1C4FA}" type="sibTrans" cxnId="{2CB1A892-D6BA-427A-A6C5-A247C3486CCC}">
      <dgm:prSet/>
      <dgm:spPr/>
      <dgm:t>
        <a:bodyPr/>
        <a:lstStyle/>
        <a:p>
          <a:endParaRPr lang="en-GB"/>
        </a:p>
      </dgm:t>
    </dgm:pt>
    <dgm:pt modelId="{BD9AA10D-E789-4F79-8CE3-33DA608E45E8}">
      <dgm:prSet custT="1"/>
      <dgm:spPr/>
      <dgm:t>
        <a:bodyPr/>
        <a:lstStyle/>
        <a:p>
          <a:r>
            <a:rPr lang="en-GB" sz="1300" b="1" dirty="0">
              <a:solidFill>
                <a:schemeClr val="bg1"/>
              </a:solidFill>
            </a:rPr>
            <a:t>P</a:t>
          </a:r>
          <a:r>
            <a:rPr lang="hu-HU" sz="1300" b="1" dirty="0">
              <a:solidFill>
                <a:schemeClr val="bg1"/>
              </a:solidFill>
            </a:rPr>
            <a:t>rovide news</a:t>
          </a:r>
          <a:r>
            <a:rPr lang="en-GB" sz="1300" b="1" dirty="0">
              <a:solidFill>
                <a:schemeClr val="bg1"/>
              </a:solidFill>
            </a:rPr>
            <a:t> of </a:t>
          </a:r>
          <a:r>
            <a:rPr lang="hu-HU" sz="1300" b="1" dirty="0" err="1">
              <a:solidFill>
                <a:schemeClr val="bg1"/>
              </a:solidFill>
            </a:rPr>
            <a:t>professorship</a:t>
          </a:r>
          <a:r>
            <a:rPr lang="en-GB" sz="1300" b="1" dirty="0" err="1">
              <a:solidFill>
                <a:schemeClr val="bg1"/>
              </a:solidFill>
            </a:rPr>
            <a:t>sor</a:t>
          </a:r>
          <a:r>
            <a:rPr lang="en-GB" sz="1300" b="1" dirty="0">
              <a:solidFill>
                <a:schemeClr val="bg1"/>
              </a:solidFill>
            </a:rPr>
            <a:t> s</a:t>
          </a:r>
          <a:r>
            <a:rPr lang="hu-HU" sz="1300" b="1" dirty="0">
              <a:solidFill>
                <a:schemeClr val="bg1"/>
              </a:solidFill>
            </a:rPr>
            <a:t>cholarshi</a:t>
          </a:r>
          <a:r>
            <a:rPr lang="en-GB" sz="1300" b="1" dirty="0" err="1">
              <a:solidFill>
                <a:schemeClr val="bg1"/>
              </a:solidFill>
            </a:rPr>
            <a:t>ps</a:t>
          </a:r>
          <a:r>
            <a:rPr lang="en-GB" sz="1300" b="1" dirty="0">
              <a:solidFill>
                <a:schemeClr val="bg1"/>
              </a:solidFill>
            </a:rPr>
            <a:t> and jobs  </a:t>
          </a:r>
        </a:p>
      </dgm:t>
    </dgm:pt>
    <dgm:pt modelId="{68532EF2-0609-4C02-8D2A-D38A7288CA5A}" type="parTrans" cxnId="{C42EAD95-90FA-41E3-A5B9-36641B96FCC0}">
      <dgm:prSet/>
      <dgm:spPr/>
      <dgm:t>
        <a:bodyPr/>
        <a:lstStyle/>
        <a:p>
          <a:endParaRPr lang="en-GB"/>
        </a:p>
      </dgm:t>
    </dgm:pt>
    <dgm:pt modelId="{77E4D81E-5623-434C-8759-AAF48FAB564E}" type="sibTrans" cxnId="{C42EAD95-90FA-41E3-A5B9-36641B96FCC0}">
      <dgm:prSet/>
      <dgm:spPr/>
      <dgm:t>
        <a:bodyPr/>
        <a:lstStyle/>
        <a:p>
          <a:endParaRPr lang="en-GB"/>
        </a:p>
      </dgm:t>
    </dgm:pt>
    <dgm:pt modelId="{95B8C980-36F8-4D45-A876-13C1A467F81F}" type="pres">
      <dgm:prSet presAssocID="{2EC318FB-6091-4350-AA21-0CF83FD2308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DE78E8A1-9FE3-440F-B506-7ED1D49661E5}" type="pres">
      <dgm:prSet presAssocID="{BD9AA10D-E789-4F79-8CE3-33DA608E45E8}" presName="Accent7" presStyleCnt="0"/>
      <dgm:spPr/>
    </dgm:pt>
    <dgm:pt modelId="{8C55E1C6-2BE9-452E-8F1F-8D3A672A4CEC}" type="pres">
      <dgm:prSet presAssocID="{BD9AA10D-E789-4F79-8CE3-33DA608E45E8}" presName="Accent" presStyleLbl="node1" presStyleIdx="0" presStyleCnt="7"/>
      <dgm:spPr/>
    </dgm:pt>
    <dgm:pt modelId="{364C5157-2A58-4673-8919-523BF581B8AC}" type="pres">
      <dgm:prSet presAssocID="{BD9AA10D-E789-4F79-8CE3-33DA608E45E8}" presName="ParentBackground7" presStyleCnt="0"/>
      <dgm:spPr/>
    </dgm:pt>
    <dgm:pt modelId="{99D251FA-517A-4316-AB70-32BF2A08034F}" type="pres">
      <dgm:prSet presAssocID="{BD9AA10D-E789-4F79-8CE3-33DA608E45E8}" presName="ParentBackground" presStyleLbl="fgAcc1" presStyleIdx="0" presStyleCnt="7"/>
      <dgm:spPr/>
    </dgm:pt>
    <dgm:pt modelId="{43C20D0F-4546-4254-A3AD-82B05FD74A8D}" type="pres">
      <dgm:prSet presAssocID="{BD9AA10D-E789-4F79-8CE3-33DA608E45E8}" presName="Parent7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649C1CE-47DB-415F-84CE-79843B4CAF4B}" type="pres">
      <dgm:prSet presAssocID="{1E4AC27C-FF7A-4FAC-A018-5412D609E81F}" presName="Accent6" presStyleCnt="0"/>
      <dgm:spPr/>
    </dgm:pt>
    <dgm:pt modelId="{E6A426C0-3903-4EC9-94F1-DA1BBEF011E2}" type="pres">
      <dgm:prSet presAssocID="{1E4AC27C-FF7A-4FAC-A018-5412D609E81F}" presName="Accent" presStyleLbl="node1" presStyleIdx="1" presStyleCnt="7"/>
      <dgm:spPr/>
    </dgm:pt>
    <dgm:pt modelId="{B2A1172C-EEAA-4F6B-BC5B-21E115374322}" type="pres">
      <dgm:prSet presAssocID="{1E4AC27C-FF7A-4FAC-A018-5412D609E81F}" presName="ParentBackground6" presStyleCnt="0"/>
      <dgm:spPr/>
    </dgm:pt>
    <dgm:pt modelId="{7C7E7AAC-7760-47CC-BEC4-AC403AE80F2E}" type="pres">
      <dgm:prSet presAssocID="{1E4AC27C-FF7A-4FAC-A018-5412D609E81F}" presName="ParentBackground" presStyleLbl="fgAcc1" presStyleIdx="1" presStyleCnt="7"/>
      <dgm:spPr/>
    </dgm:pt>
    <dgm:pt modelId="{BA70384C-ECBD-470D-830A-A499788E7093}" type="pres">
      <dgm:prSet presAssocID="{1E4AC27C-FF7A-4FAC-A018-5412D609E81F}" presName="Parent6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6E96BDA-3EB2-4DB6-AFAA-885F6EC97EFD}" type="pres">
      <dgm:prSet presAssocID="{D9D617E4-4259-4C2C-BCC0-58BA3978495B}" presName="Accent5" presStyleCnt="0"/>
      <dgm:spPr/>
    </dgm:pt>
    <dgm:pt modelId="{47259640-A241-4E1F-88FE-52C0C34C6CF7}" type="pres">
      <dgm:prSet presAssocID="{D9D617E4-4259-4C2C-BCC0-58BA3978495B}" presName="Accent" presStyleLbl="node1" presStyleIdx="2" presStyleCnt="7"/>
      <dgm:spPr/>
    </dgm:pt>
    <dgm:pt modelId="{A6B68F01-E5EF-432F-B303-BD23958920CE}" type="pres">
      <dgm:prSet presAssocID="{D9D617E4-4259-4C2C-BCC0-58BA3978495B}" presName="ParentBackground5" presStyleCnt="0"/>
      <dgm:spPr/>
    </dgm:pt>
    <dgm:pt modelId="{9E21CF54-A57E-407E-BB6B-0BE6C3AA442C}" type="pres">
      <dgm:prSet presAssocID="{D9D617E4-4259-4C2C-BCC0-58BA3978495B}" presName="ParentBackground" presStyleLbl="fgAcc1" presStyleIdx="2" presStyleCnt="7"/>
      <dgm:spPr/>
    </dgm:pt>
    <dgm:pt modelId="{261F86FF-D316-4475-B499-59C00D0B8C82}" type="pres">
      <dgm:prSet presAssocID="{D9D617E4-4259-4C2C-BCC0-58BA3978495B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878D8C1-37D0-40C3-9592-25224773FB96}" type="pres">
      <dgm:prSet presAssocID="{62FB79F4-D860-4D6E-AE77-40BEEA0BC93C}" presName="Accent4" presStyleCnt="0"/>
      <dgm:spPr/>
    </dgm:pt>
    <dgm:pt modelId="{55F74F5D-0C46-449F-80F0-D0CDB853C08F}" type="pres">
      <dgm:prSet presAssocID="{62FB79F4-D860-4D6E-AE77-40BEEA0BC93C}" presName="Accent" presStyleLbl="node1" presStyleIdx="3" presStyleCnt="7"/>
      <dgm:spPr/>
    </dgm:pt>
    <dgm:pt modelId="{22512ABF-9641-4095-9156-0744141D2BF4}" type="pres">
      <dgm:prSet presAssocID="{62FB79F4-D860-4D6E-AE77-40BEEA0BC93C}" presName="ParentBackground4" presStyleCnt="0"/>
      <dgm:spPr/>
    </dgm:pt>
    <dgm:pt modelId="{ABA12C1C-802C-4B98-A782-406C8D9491D1}" type="pres">
      <dgm:prSet presAssocID="{62FB79F4-D860-4D6E-AE77-40BEEA0BC93C}" presName="ParentBackground" presStyleLbl="fgAcc1" presStyleIdx="3" presStyleCnt="7"/>
      <dgm:spPr/>
    </dgm:pt>
    <dgm:pt modelId="{9664E538-339D-40A8-AFAA-146E73D2342D}" type="pres">
      <dgm:prSet presAssocID="{62FB79F4-D860-4D6E-AE77-40BEEA0BC93C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CC82AF1-8AAE-4B75-9AD7-DE3B36B8DFD1}" type="pres">
      <dgm:prSet presAssocID="{CCC85BB3-4905-44DD-9DDC-BD65B8A9EADF}" presName="Accent3" presStyleCnt="0"/>
      <dgm:spPr/>
    </dgm:pt>
    <dgm:pt modelId="{34084DC1-2192-40A6-AE36-A2AE1CEAB98E}" type="pres">
      <dgm:prSet presAssocID="{CCC85BB3-4905-44DD-9DDC-BD65B8A9EADF}" presName="Accent" presStyleLbl="node1" presStyleIdx="4" presStyleCnt="7"/>
      <dgm:spPr/>
    </dgm:pt>
    <dgm:pt modelId="{AC18993F-BC06-4FCB-B5E7-B9537DE66208}" type="pres">
      <dgm:prSet presAssocID="{CCC85BB3-4905-44DD-9DDC-BD65B8A9EADF}" presName="ParentBackground3" presStyleCnt="0"/>
      <dgm:spPr/>
    </dgm:pt>
    <dgm:pt modelId="{410D9ADF-D37A-417A-B68F-7CBC088C321A}" type="pres">
      <dgm:prSet presAssocID="{CCC85BB3-4905-44DD-9DDC-BD65B8A9EADF}" presName="ParentBackground" presStyleLbl="fgAcc1" presStyleIdx="4" presStyleCnt="7"/>
      <dgm:spPr/>
    </dgm:pt>
    <dgm:pt modelId="{CCBF21E2-CD89-431B-BFF4-A83D0D55D67C}" type="pres">
      <dgm:prSet presAssocID="{CCC85BB3-4905-44DD-9DDC-BD65B8A9EAD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194C508-A0FD-4A11-A068-746AA895A5E9}" type="pres">
      <dgm:prSet presAssocID="{A7B47A58-0D1B-4809-B74A-650A65A03231}" presName="Accent2" presStyleCnt="0"/>
      <dgm:spPr/>
    </dgm:pt>
    <dgm:pt modelId="{EF32DB1C-09EF-4247-9DA6-5F9D584D109E}" type="pres">
      <dgm:prSet presAssocID="{A7B47A58-0D1B-4809-B74A-650A65A03231}" presName="Accent" presStyleLbl="node1" presStyleIdx="5" presStyleCnt="7"/>
      <dgm:spPr/>
    </dgm:pt>
    <dgm:pt modelId="{E3893186-8B04-49E0-841C-3CFEC5884995}" type="pres">
      <dgm:prSet presAssocID="{A7B47A58-0D1B-4809-B74A-650A65A03231}" presName="ParentBackground2" presStyleCnt="0"/>
      <dgm:spPr/>
    </dgm:pt>
    <dgm:pt modelId="{7C1F5844-6446-42C4-9F3A-3EEA61E89731}" type="pres">
      <dgm:prSet presAssocID="{A7B47A58-0D1B-4809-B74A-650A65A03231}" presName="ParentBackground" presStyleLbl="fgAcc1" presStyleIdx="5" presStyleCnt="7"/>
      <dgm:spPr/>
    </dgm:pt>
    <dgm:pt modelId="{26232362-1D12-4BBC-ADA2-43B3F4F39313}" type="pres">
      <dgm:prSet presAssocID="{A7B47A58-0D1B-4809-B74A-650A65A0323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6BEEB5E-E248-4191-ACF2-3A345C71EDF0}" type="pres">
      <dgm:prSet presAssocID="{54D3D3BC-1907-4749-908F-A5064801A10E}" presName="Accent1" presStyleCnt="0"/>
      <dgm:spPr/>
    </dgm:pt>
    <dgm:pt modelId="{C3ECF135-5D7A-4D0C-A83E-B94FBE9B4732}" type="pres">
      <dgm:prSet presAssocID="{54D3D3BC-1907-4749-908F-A5064801A10E}" presName="Accent" presStyleLbl="node1" presStyleIdx="6" presStyleCnt="7"/>
      <dgm:spPr/>
    </dgm:pt>
    <dgm:pt modelId="{F7D3EEA5-45F6-46A5-AF55-1084748289EB}" type="pres">
      <dgm:prSet presAssocID="{54D3D3BC-1907-4749-908F-A5064801A10E}" presName="ParentBackground1" presStyleCnt="0"/>
      <dgm:spPr/>
    </dgm:pt>
    <dgm:pt modelId="{6C1AA53A-86F1-4F66-B03A-6AF96CB9CB29}" type="pres">
      <dgm:prSet presAssocID="{54D3D3BC-1907-4749-908F-A5064801A10E}" presName="ParentBackground" presStyleLbl="fgAcc1" presStyleIdx="6" presStyleCnt="7"/>
      <dgm:spPr/>
    </dgm:pt>
    <dgm:pt modelId="{300CCF0F-CF40-49B8-9E56-45429320E9E0}" type="pres">
      <dgm:prSet presAssocID="{54D3D3BC-1907-4749-908F-A5064801A10E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4E724401-43CF-4B4B-B427-A56605171C5E}" type="presOf" srcId="{1E4AC27C-FF7A-4FAC-A018-5412D609E81F}" destId="{7C7E7AAC-7760-47CC-BEC4-AC403AE80F2E}" srcOrd="0" destOrd="0" presId="urn:microsoft.com/office/officeart/2011/layout/CircleProcess"/>
    <dgm:cxn modelId="{9B9A8918-383D-44F7-BADB-A21D5902E168}" srcId="{2EC318FB-6091-4350-AA21-0CF83FD2308B}" destId="{D9D617E4-4259-4C2C-BCC0-58BA3978495B}" srcOrd="4" destOrd="0" parTransId="{2BD8708E-B71D-42AA-9403-C020A0F938DD}" sibTransId="{50CD6B52-56ED-496A-8AAE-1A1B089FC279}"/>
    <dgm:cxn modelId="{D408EF18-9E65-46A1-9CEC-1A81CEECBCD5}" type="presOf" srcId="{D9D617E4-4259-4C2C-BCC0-58BA3978495B}" destId="{261F86FF-D316-4475-B499-59C00D0B8C82}" srcOrd="1" destOrd="0" presId="urn:microsoft.com/office/officeart/2011/layout/CircleProcess"/>
    <dgm:cxn modelId="{6EF3E920-8ABC-4AD5-8564-F972256B208A}" srcId="{2EC318FB-6091-4350-AA21-0CF83FD2308B}" destId="{62FB79F4-D860-4D6E-AE77-40BEEA0BC93C}" srcOrd="3" destOrd="0" parTransId="{C1622231-520E-4C8F-AA26-A9A673578163}" sibTransId="{A5BE343A-FB5E-4FE0-95C9-4D5BACC18A98}"/>
    <dgm:cxn modelId="{8A32BF2F-CA98-43CA-8C07-66B4D9ECB699}" type="presOf" srcId="{2EC318FB-6091-4350-AA21-0CF83FD2308B}" destId="{95B8C980-36F8-4D45-A876-13C1A467F81F}" srcOrd="0" destOrd="0" presId="urn:microsoft.com/office/officeart/2011/layout/CircleProcess"/>
    <dgm:cxn modelId="{16226F42-2967-44DE-8D70-AC4D64865605}" type="presOf" srcId="{CCC85BB3-4905-44DD-9DDC-BD65B8A9EADF}" destId="{CCBF21E2-CD89-431B-BFF4-A83D0D55D67C}" srcOrd="1" destOrd="0" presId="urn:microsoft.com/office/officeart/2011/layout/CircleProcess"/>
    <dgm:cxn modelId="{B3E6CB64-9118-42DE-AC2A-7AA3FA94C7C6}" type="presOf" srcId="{BD9AA10D-E789-4F79-8CE3-33DA608E45E8}" destId="{99D251FA-517A-4316-AB70-32BF2A08034F}" srcOrd="0" destOrd="0" presId="urn:microsoft.com/office/officeart/2011/layout/CircleProcess"/>
    <dgm:cxn modelId="{929F4D76-1954-492E-8111-72A384D7769B}" type="presOf" srcId="{54D3D3BC-1907-4749-908F-A5064801A10E}" destId="{300CCF0F-CF40-49B8-9E56-45429320E9E0}" srcOrd="1" destOrd="0" presId="urn:microsoft.com/office/officeart/2011/layout/CircleProcess"/>
    <dgm:cxn modelId="{28923157-A1BA-4C1B-A2E1-500B683D175A}" type="presOf" srcId="{CCC85BB3-4905-44DD-9DDC-BD65B8A9EADF}" destId="{410D9ADF-D37A-417A-B68F-7CBC088C321A}" srcOrd="0" destOrd="0" presId="urn:microsoft.com/office/officeart/2011/layout/CircleProcess"/>
    <dgm:cxn modelId="{69EAB688-33B7-4569-BC49-D06D243F3647}" type="presOf" srcId="{62FB79F4-D860-4D6E-AE77-40BEEA0BC93C}" destId="{ABA12C1C-802C-4B98-A782-406C8D9491D1}" srcOrd="0" destOrd="0" presId="urn:microsoft.com/office/officeart/2011/layout/CircleProcess"/>
    <dgm:cxn modelId="{844CBC89-C3F4-4108-80B8-5FAB76AEBB4D}" type="presOf" srcId="{A7B47A58-0D1B-4809-B74A-650A65A03231}" destId="{7C1F5844-6446-42C4-9F3A-3EEA61E89731}" srcOrd="0" destOrd="0" presId="urn:microsoft.com/office/officeart/2011/layout/CircleProcess"/>
    <dgm:cxn modelId="{2CB1A892-D6BA-427A-A6C5-A247C3486CCC}" srcId="{2EC318FB-6091-4350-AA21-0CF83FD2308B}" destId="{1E4AC27C-FF7A-4FAC-A018-5412D609E81F}" srcOrd="5" destOrd="0" parTransId="{D8E83649-0DC7-4A86-B47D-E5B01C14A1DA}" sibTransId="{1AF4B75C-830E-4EFC-9D8E-51FADBF1C4FA}"/>
    <dgm:cxn modelId="{4D621895-6C35-45C4-9DAF-E809F440787E}" srcId="{2EC318FB-6091-4350-AA21-0CF83FD2308B}" destId="{54D3D3BC-1907-4749-908F-A5064801A10E}" srcOrd="0" destOrd="0" parTransId="{0CBEE1E0-8324-4943-9C61-34170630B049}" sibTransId="{21C33ECE-1120-489F-8AD2-000345012DC5}"/>
    <dgm:cxn modelId="{C42EAD95-90FA-41E3-A5B9-36641B96FCC0}" srcId="{2EC318FB-6091-4350-AA21-0CF83FD2308B}" destId="{BD9AA10D-E789-4F79-8CE3-33DA608E45E8}" srcOrd="6" destOrd="0" parTransId="{68532EF2-0609-4C02-8D2A-D38A7288CA5A}" sibTransId="{77E4D81E-5623-434C-8759-AAF48FAB564E}"/>
    <dgm:cxn modelId="{705550A4-47EB-4A63-9A32-90103AC2DCD7}" srcId="{2EC318FB-6091-4350-AA21-0CF83FD2308B}" destId="{A7B47A58-0D1B-4809-B74A-650A65A03231}" srcOrd="1" destOrd="0" parTransId="{B35CBDEA-C07B-4BF8-AD50-3926B0C880E9}" sibTransId="{3207C209-F7E4-4D09-89E3-CDD51C99109A}"/>
    <dgm:cxn modelId="{1E49D7A4-4D26-4A72-9288-4139CE17A9E2}" type="presOf" srcId="{62FB79F4-D860-4D6E-AE77-40BEEA0BC93C}" destId="{9664E538-339D-40A8-AFAA-146E73D2342D}" srcOrd="1" destOrd="0" presId="urn:microsoft.com/office/officeart/2011/layout/CircleProcess"/>
    <dgm:cxn modelId="{20F21BA5-F772-48F9-841F-EBA7427BF518}" type="presOf" srcId="{54D3D3BC-1907-4749-908F-A5064801A10E}" destId="{6C1AA53A-86F1-4F66-B03A-6AF96CB9CB29}" srcOrd="0" destOrd="0" presId="urn:microsoft.com/office/officeart/2011/layout/CircleProcess"/>
    <dgm:cxn modelId="{F84C92C6-694B-4FA6-8F31-EF4C7B34DFDF}" type="presOf" srcId="{BD9AA10D-E789-4F79-8CE3-33DA608E45E8}" destId="{43C20D0F-4546-4254-A3AD-82B05FD74A8D}" srcOrd="1" destOrd="0" presId="urn:microsoft.com/office/officeart/2011/layout/CircleProcess"/>
    <dgm:cxn modelId="{B1F0FFC6-F3AF-4749-983B-C4C67F0012A2}" type="presOf" srcId="{1E4AC27C-FF7A-4FAC-A018-5412D609E81F}" destId="{BA70384C-ECBD-470D-830A-A499788E7093}" srcOrd="1" destOrd="0" presId="urn:microsoft.com/office/officeart/2011/layout/CircleProcess"/>
    <dgm:cxn modelId="{7111F8CB-7DC3-46DC-8AD8-11E4A0EC8D6E}" type="presOf" srcId="{D9D617E4-4259-4C2C-BCC0-58BA3978495B}" destId="{9E21CF54-A57E-407E-BB6B-0BE6C3AA442C}" srcOrd="0" destOrd="0" presId="urn:microsoft.com/office/officeart/2011/layout/CircleProcess"/>
    <dgm:cxn modelId="{D8CEEDD5-96A0-49DE-B9F1-60F6DF6ADE37}" srcId="{2EC318FB-6091-4350-AA21-0CF83FD2308B}" destId="{CCC85BB3-4905-44DD-9DDC-BD65B8A9EADF}" srcOrd="2" destOrd="0" parTransId="{56346DD8-202F-4F94-A0F5-655499B91F24}" sibTransId="{DE55A4C5-0009-4056-B981-88C50F9EA734}"/>
    <dgm:cxn modelId="{42DC12F0-C3E3-40DC-B0A6-30AD0BC43712}" type="presOf" srcId="{A7B47A58-0D1B-4809-B74A-650A65A03231}" destId="{26232362-1D12-4BBC-ADA2-43B3F4F39313}" srcOrd="1" destOrd="0" presId="urn:microsoft.com/office/officeart/2011/layout/CircleProcess"/>
    <dgm:cxn modelId="{DB0B394C-4DAB-414A-82C6-791D900A6742}" type="presParOf" srcId="{95B8C980-36F8-4D45-A876-13C1A467F81F}" destId="{DE78E8A1-9FE3-440F-B506-7ED1D49661E5}" srcOrd="0" destOrd="0" presId="urn:microsoft.com/office/officeart/2011/layout/CircleProcess"/>
    <dgm:cxn modelId="{EE7E765D-EA81-4DA8-B2B5-7FA365808542}" type="presParOf" srcId="{DE78E8A1-9FE3-440F-B506-7ED1D49661E5}" destId="{8C55E1C6-2BE9-452E-8F1F-8D3A672A4CEC}" srcOrd="0" destOrd="0" presId="urn:microsoft.com/office/officeart/2011/layout/CircleProcess"/>
    <dgm:cxn modelId="{EDE747B3-EFF8-494B-AD29-2CD25C54DEC1}" type="presParOf" srcId="{95B8C980-36F8-4D45-A876-13C1A467F81F}" destId="{364C5157-2A58-4673-8919-523BF581B8AC}" srcOrd="1" destOrd="0" presId="urn:microsoft.com/office/officeart/2011/layout/CircleProcess"/>
    <dgm:cxn modelId="{D4DB0A5A-3843-479E-8A5B-E0CFEB91CEE9}" type="presParOf" srcId="{364C5157-2A58-4673-8919-523BF581B8AC}" destId="{99D251FA-517A-4316-AB70-32BF2A08034F}" srcOrd="0" destOrd="0" presId="urn:microsoft.com/office/officeart/2011/layout/CircleProcess"/>
    <dgm:cxn modelId="{F076B0AA-6617-42CA-A6FB-9AA00820C419}" type="presParOf" srcId="{95B8C980-36F8-4D45-A876-13C1A467F81F}" destId="{43C20D0F-4546-4254-A3AD-82B05FD74A8D}" srcOrd="2" destOrd="0" presId="urn:microsoft.com/office/officeart/2011/layout/CircleProcess"/>
    <dgm:cxn modelId="{3C719B4C-A58B-42CE-8F74-E45E17D8D82E}" type="presParOf" srcId="{95B8C980-36F8-4D45-A876-13C1A467F81F}" destId="{2649C1CE-47DB-415F-84CE-79843B4CAF4B}" srcOrd="3" destOrd="0" presId="urn:microsoft.com/office/officeart/2011/layout/CircleProcess"/>
    <dgm:cxn modelId="{7283DFF6-B547-4895-A345-7469497E9443}" type="presParOf" srcId="{2649C1CE-47DB-415F-84CE-79843B4CAF4B}" destId="{E6A426C0-3903-4EC9-94F1-DA1BBEF011E2}" srcOrd="0" destOrd="0" presId="urn:microsoft.com/office/officeart/2011/layout/CircleProcess"/>
    <dgm:cxn modelId="{6A8F5A7F-926E-44BB-944A-08BC38A15E84}" type="presParOf" srcId="{95B8C980-36F8-4D45-A876-13C1A467F81F}" destId="{B2A1172C-EEAA-4F6B-BC5B-21E115374322}" srcOrd="4" destOrd="0" presId="urn:microsoft.com/office/officeart/2011/layout/CircleProcess"/>
    <dgm:cxn modelId="{799A8778-1FA3-478B-B6E2-19ED70B79CEE}" type="presParOf" srcId="{B2A1172C-EEAA-4F6B-BC5B-21E115374322}" destId="{7C7E7AAC-7760-47CC-BEC4-AC403AE80F2E}" srcOrd="0" destOrd="0" presId="urn:microsoft.com/office/officeart/2011/layout/CircleProcess"/>
    <dgm:cxn modelId="{43086AEF-B34A-4EEA-90B2-FF58BA2A1C8D}" type="presParOf" srcId="{95B8C980-36F8-4D45-A876-13C1A467F81F}" destId="{BA70384C-ECBD-470D-830A-A499788E7093}" srcOrd="5" destOrd="0" presId="urn:microsoft.com/office/officeart/2011/layout/CircleProcess"/>
    <dgm:cxn modelId="{BDCF33CB-006C-4A30-88A6-FE323DEE265C}" type="presParOf" srcId="{95B8C980-36F8-4D45-A876-13C1A467F81F}" destId="{36E96BDA-3EB2-4DB6-AFAA-885F6EC97EFD}" srcOrd="6" destOrd="0" presId="urn:microsoft.com/office/officeart/2011/layout/CircleProcess"/>
    <dgm:cxn modelId="{A349FB20-C776-4C59-BEB6-7101ECB11AAA}" type="presParOf" srcId="{36E96BDA-3EB2-4DB6-AFAA-885F6EC97EFD}" destId="{47259640-A241-4E1F-88FE-52C0C34C6CF7}" srcOrd="0" destOrd="0" presId="urn:microsoft.com/office/officeart/2011/layout/CircleProcess"/>
    <dgm:cxn modelId="{D90ADFA4-114C-48AC-8B3B-179B3004C349}" type="presParOf" srcId="{95B8C980-36F8-4D45-A876-13C1A467F81F}" destId="{A6B68F01-E5EF-432F-B303-BD23958920CE}" srcOrd="7" destOrd="0" presId="urn:microsoft.com/office/officeart/2011/layout/CircleProcess"/>
    <dgm:cxn modelId="{1AE611FD-FB5B-4520-9D7F-4F636CFE69AE}" type="presParOf" srcId="{A6B68F01-E5EF-432F-B303-BD23958920CE}" destId="{9E21CF54-A57E-407E-BB6B-0BE6C3AA442C}" srcOrd="0" destOrd="0" presId="urn:microsoft.com/office/officeart/2011/layout/CircleProcess"/>
    <dgm:cxn modelId="{F74E55C6-0413-4515-850A-7B9756E0085A}" type="presParOf" srcId="{95B8C980-36F8-4D45-A876-13C1A467F81F}" destId="{261F86FF-D316-4475-B499-59C00D0B8C82}" srcOrd="8" destOrd="0" presId="urn:microsoft.com/office/officeart/2011/layout/CircleProcess"/>
    <dgm:cxn modelId="{8E2D54DA-5FC2-405C-A915-25BE8B15C8A2}" type="presParOf" srcId="{95B8C980-36F8-4D45-A876-13C1A467F81F}" destId="{B878D8C1-37D0-40C3-9592-25224773FB96}" srcOrd="9" destOrd="0" presId="urn:microsoft.com/office/officeart/2011/layout/CircleProcess"/>
    <dgm:cxn modelId="{92253000-8FC8-4429-B3E0-09179838419C}" type="presParOf" srcId="{B878D8C1-37D0-40C3-9592-25224773FB96}" destId="{55F74F5D-0C46-449F-80F0-D0CDB853C08F}" srcOrd="0" destOrd="0" presId="urn:microsoft.com/office/officeart/2011/layout/CircleProcess"/>
    <dgm:cxn modelId="{CFCBD0FF-A31F-4FF0-806B-4FA14D4D952C}" type="presParOf" srcId="{95B8C980-36F8-4D45-A876-13C1A467F81F}" destId="{22512ABF-9641-4095-9156-0744141D2BF4}" srcOrd="10" destOrd="0" presId="urn:microsoft.com/office/officeart/2011/layout/CircleProcess"/>
    <dgm:cxn modelId="{A31F4D83-64F2-4F8E-89F2-EE1DF4FD2E66}" type="presParOf" srcId="{22512ABF-9641-4095-9156-0744141D2BF4}" destId="{ABA12C1C-802C-4B98-A782-406C8D9491D1}" srcOrd="0" destOrd="0" presId="urn:microsoft.com/office/officeart/2011/layout/CircleProcess"/>
    <dgm:cxn modelId="{5C3133E6-C9C3-4B27-9F94-35741B4D4088}" type="presParOf" srcId="{95B8C980-36F8-4D45-A876-13C1A467F81F}" destId="{9664E538-339D-40A8-AFAA-146E73D2342D}" srcOrd="11" destOrd="0" presId="urn:microsoft.com/office/officeart/2011/layout/CircleProcess"/>
    <dgm:cxn modelId="{D3EC284F-77C9-448D-A295-33EB7B4816CF}" type="presParOf" srcId="{95B8C980-36F8-4D45-A876-13C1A467F81F}" destId="{2CC82AF1-8AAE-4B75-9AD7-DE3B36B8DFD1}" srcOrd="12" destOrd="0" presId="urn:microsoft.com/office/officeart/2011/layout/CircleProcess"/>
    <dgm:cxn modelId="{42CFDCD7-C2EB-4629-B543-9592984FA2BD}" type="presParOf" srcId="{2CC82AF1-8AAE-4B75-9AD7-DE3B36B8DFD1}" destId="{34084DC1-2192-40A6-AE36-A2AE1CEAB98E}" srcOrd="0" destOrd="0" presId="urn:microsoft.com/office/officeart/2011/layout/CircleProcess"/>
    <dgm:cxn modelId="{32F09CBA-B2B1-4D96-91D0-9AD3DB743FAD}" type="presParOf" srcId="{95B8C980-36F8-4D45-A876-13C1A467F81F}" destId="{AC18993F-BC06-4FCB-B5E7-B9537DE66208}" srcOrd="13" destOrd="0" presId="urn:microsoft.com/office/officeart/2011/layout/CircleProcess"/>
    <dgm:cxn modelId="{A9FA0856-D5EE-4E88-8C77-C7D6E74A4EA2}" type="presParOf" srcId="{AC18993F-BC06-4FCB-B5E7-B9537DE66208}" destId="{410D9ADF-D37A-417A-B68F-7CBC088C321A}" srcOrd="0" destOrd="0" presId="urn:microsoft.com/office/officeart/2011/layout/CircleProcess"/>
    <dgm:cxn modelId="{0B77758F-2111-4A6A-941C-E73F9227F7E4}" type="presParOf" srcId="{95B8C980-36F8-4D45-A876-13C1A467F81F}" destId="{CCBF21E2-CD89-431B-BFF4-A83D0D55D67C}" srcOrd="14" destOrd="0" presId="urn:microsoft.com/office/officeart/2011/layout/CircleProcess"/>
    <dgm:cxn modelId="{5FB3353A-9ABC-4B70-8DD9-C2C701FD7414}" type="presParOf" srcId="{95B8C980-36F8-4D45-A876-13C1A467F81F}" destId="{4194C508-A0FD-4A11-A068-746AA895A5E9}" srcOrd="15" destOrd="0" presId="urn:microsoft.com/office/officeart/2011/layout/CircleProcess"/>
    <dgm:cxn modelId="{0EA236B7-F60F-4606-A1F1-A07B63711237}" type="presParOf" srcId="{4194C508-A0FD-4A11-A068-746AA895A5E9}" destId="{EF32DB1C-09EF-4247-9DA6-5F9D584D109E}" srcOrd="0" destOrd="0" presId="urn:microsoft.com/office/officeart/2011/layout/CircleProcess"/>
    <dgm:cxn modelId="{BF204DAC-D1D5-415D-89EE-A6642341C09C}" type="presParOf" srcId="{95B8C980-36F8-4D45-A876-13C1A467F81F}" destId="{E3893186-8B04-49E0-841C-3CFEC5884995}" srcOrd="16" destOrd="0" presId="urn:microsoft.com/office/officeart/2011/layout/CircleProcess"/>
    <dgm:cxn modelId="{1064821A-ECA5-401F-BE1F-A2B806DC408A}" type="presParOf" srcId="{E3893186-8B04-49E0-841C-3CFEC5884995}" destId="{7C1F5844-6446-42C4-9F3A-3EEA61E89731}" srcOrd="0" destOrd="0" presId="urn:microsoft.com/office/officeart/2011/layout/CircleProcess"/>
    <dgm:cxn modelId="{BFC1ADBE-A669-4514-B448-92334D385F7F}" type="presParOf" srcId="{95B8C980-36F8-4D45-A876-13C1A467F81F}" destId="{26232362-1D12-4BBC-ADA2-43B3F4F39313}" srcOrd="17" destOrd="0" presId="urn:microsoft.com/office/officeart/2011/layout/CircleProcess"/>
    <dgm:cxn modelId="{448FDC06-6BFB-448A-A9F7-B319F3EF7D96}" type="presParOf" srcId="{95B8C980-36F8-4D45-A876-13C1A467F81F}" destId="{06BEEB5E-E248-4191-ACF2-3A345C71EDF0}" srcOrd="18" destOrd="0" presId="urn:microsoft.com/office/officeart/2011/layout/CircleProcess"/>
    <dgm:cxn modelId="{91750651-C34E-43A7-80B4-0E6B044FF1D9}" type="presParOf" srcId="{06BEEB5E-E248-4191-ACF2-3A345C71EDF0}" destId="{C3ECF135-5D7A-4D0C-A83E-B94FBE9B4732}" srcOrd="0" destOrd="0" presId="urn:microsoft.com/office/officeart/2011/layout/CircleProcess"/>
    <dgm:cxn modelId="{7427B890-FE09-40AC-BEDC-1D3EB589A497}" type="presParOf" srcId="{95B8C980-36F8-4D45-A876-13C1A467F81F}" destId="{F7D3EEA5-45F6-46A5-AF55-1084748289EB}" srcOrd="19" destOrd="0" presId="urn:microsoft.com/office/officeart/2011/layout/CircleProcess"/>
    <dgm:cxn modelId="{F22F452A-CACD-4E18-A9B5-8BDF68A66367}" type="presParOf" srcId="{F7D3EEA5-45F6-46A5-AF55-1084748289EB}" destId="{6C1AA53A-86F1-4F66-B03A-6AF96CB9CB29}" srcOrd="0" destOrd="0" presId="urn:microsoft.com/office/officeart/2011/layout/CircleProcess"/>
    <dgm:cxn modelId="{44BC9BAE-DC3F-4194-A171-FA83D3EE1615}" type="presParOf" srcId="{95B8C980-36F8-4D45-A876-13C1A467F81F}" destId="{300CCF0F-CF40-49B8-9E56-45429320E9E0}" srcOrd="20" destOrd="0" presId="urn:microsoft.com/office/officeart/2011/layout/Circle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69BA04-2E05-4410-9CA4-32AECE4393FC}">
      <dsp:nvSpPr>
        <dsp:cNvPr id="0" name=""/>
        <dsp:cNvSpPr/>
      </dsp:nvSpPr>
      <dsp:spPr>
        <a:xfrm>
          <a:off x="1285945" y="935471"/>
          <a:ext cx="1024749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C2264-8968-42B4-9160-D741A1948ED1}">
      <dsp:nvSpPr>
        <dsp:cNvPr id="0" name=""/>
        <dsp:cNvSpPr/>
      </dsp:nvSpPr>
      <dsp:spPr>
        <a:xfrm>
          <a:off x="2372180" y="849344"/>
          <a:ext cx="117846" cy="221506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2360F-2B83-49B4-9487-D408F52E05ED}">
      <dsp:nvSpPr>
        <dsp:cNvPr id="0" name=""/>
        <dsp:cNvSpPr/>
      </dsp:nvSpPr>
      <dsp:spPr>
        <a:xfrm>
          <a:off x="625180" y="402836"/>
          <a:ext cx="1065343" cy="1065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41" tIns="41341" rIns="41341" bIns="41341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/>
            <a:t>1</a:t>
          </a:r>
        </a:p>
      </dsp:txBody>
      <dsp:txXfrm>
        <a:off x="781196" y="558852"/>
        <a:ext cx="753311" cy="753311"/>
      </dsp:txXfrm>
    </dsp:sp>
    <dsp:sp modelId="{51928444-6F44-418A-BDFB-994904B63FFA}">
      <dsp:nvSpPr>
        <dsp:cNvPr id="0" name=""/>
        <dsp:cNvSpPr/>
      </dsp:nvSpPr>
      <dsp:spPr>
        <a:xfrm>
          <a:off x="5008" y="1633737"/>
          <a:ext cx="2305686" cy="337837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/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875" tIns="165100" rIns="181875" bIns="16510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20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Create an </a:t>
          </a:r>
          <a:r>
            <a:rPr lang="hu-HU" sz="20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online </a:t>
          </a:r>
          <a:endParaRPr lang="en-GB" sz="2000" b="1" kern="1200" dirty="0">
            <a:solidFill>
              <a:schemeClr val="bg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1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</a:t>
          </a:r>
          <a:r>
            <a:rPr lang="hu-HU" sz="1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uide</a:t>
          </a:r>
          <a:r>
            <a:rPr lang="en-GB" sz="1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and </a:t>
          </a:r>
          <a:r>
            <a:rPr lang="hu-HU" sz="1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database </a:t>
          </a:r>
          <a:r>
            <a:rPr lang="hu-HU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of doctoral themes</a:t>
          </a:r>
          <a:r>
            <a:rPr lang="en-GB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hu-HU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schools</a:t>
          </a:r>
          <a:r>
            <a:rPr lang="en-GB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hu-HU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programme</a:t>
          </a:r>
          <a:r>
            <a:rPr lang="en-GB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hu-HU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</a:t>
          </a:r>
          <a:r>
            <a:rPr lang="en-GB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supervisor</a:t>
          </a:r>
          <a:r>
            <a:rPr lang="en-GB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hu-HU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, external examiners,</a:t>
          </a:r>
          <a:r>
            <a:rPr lang="en-GB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ongoing</a:t>
          </a:r>
          <a:r>
            <a:rPr lang="en-GB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or </a:t>
          </a:r>
          <a:r>
            <a:rPr lang="hu-HU" sz="1800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planned</a:t>
          </a:r>
          <a:r>
            <a:rPr lang="hu-HU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800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projects</a:t>
          </a:r>
          <a:endParaRPr lang="hu-HU" sz="1800" kern="1200" dirty="0">
            <a:solidFill>
              <a:schemeClr val="bg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u-HU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(Phase1)</a:t>
          </a:r>
          <a:endParaRPr lang="en-GB" sz="1800" kern="1200" dirty="0">
            <a:solidFill>
              <a:schemeClr val="bg1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5008" y="2094874"/>
        <a:ext cx="2305686" cy="2917238"/>
      </dsp:txXfrm>
    </dsp:sp>
    <dsp:sp modelId="{6DF00B54-1377-4765-BE81-EDA67479DB63}">
      <dsp:nvSpPr>
        <dsp:cNvPr id="0" name=""/>
        <dsp:cNvSpPr/>
      </dsp:nvSpPr>
      <dsp:spPr>
        <a:xfrm>
          <a:off x="2566882" y="935606"/>
          <a:ext cx="2305686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8CA56-25CC-45B6-BD2E-2DB63F56A570}">
      <dsp:nvSpPr>
        <dsp:cNvPr id="0" name=""/>
        <dsp:cNvSpPr/>
      </dsp:nvSpPr>
      <dsp:spPr>
        <a:xfrm>
          <a:off x="4934054" y="849458"/>
          <a:ext cx="117846" cy="221618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BB658-8BBA-4A6B-AF02-CCD0C3B8B081}">
      <dsp:nvSpPr>
        <dsp:cNvPr id="0" name=""/>
        <dsp:cNvSpPr/>
      </dsp:nvSpPr>
      <dsp:spPr>
        <a:xfrm>
          <a:off x="3187054" y="402971"/>
          <a:ext cx="1065343" cy="1065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41" tIns="41341" rIns="41341" bIns="41341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/>
            <a:t>2</a:t>
          </a:r>
        </a:p>
      </dsp:txBody>
      <dsp:txXfrm>
        <a:off x="3343070" y="558987"/>
        <a:ext cx="753311" cy="753311"/>
      </dsp:txXfrm>
    </dsp:sp>
    <dsp:sp modelId="{EA0D0DD2-AFF9-4B2D-9ABB-2969C0F96B46}">
      <dsp:nvSpPr>
        <dsp:cNvPr id="0" name=""/>
        <dsp:cNvSpPr/>
      </dsp:nvSpPr>
      <dsp:spPr>
        <a:xfrm>
          <a:off x="2566882" y="1634049"/>
          <a:ext cx="2305686" cy="337837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875" tIns="165100" rIns="181875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Boost international </a:t>
          </a:r>
          <a:r>
            <a:rPr lang="hu-HU" sz="1800" b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visibility of doctoral schools</a:t>
          </a:r>
          <a:r>
            <a:rPr lang="en-GB" sz="1800" b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or </a:t>
          </a:r>
          <a:r>
            <a:rPr lang="hu-HU" sz="1800" b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programmes  </a:t>
          </a:r>
          <a:r>
            <a:rPr lang="hu-HU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by creating an </a:t>
          </a:r>
          <a:r>
            <a:rPr lang="hu-HU" sz="1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online hub </a:t>
          </a:r>
          <a:r>
            <a:rPr lang="hu-HU" sz="1800" b="1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community</a:t>
          </a:r>
          <a:r>
            <a:rPr lang="hu-HU" sz="1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platform.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(Phase2, </a:t>
          </a:r>
          <a:r>
            <a:rPr lang="hu-HU" sz="1800" b="0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if</a:t>
          </a:r>
          <a:r>
            <a:rPr lang="hu-HU" sz="1800" b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800" b="0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applicable</a:t>
          </a:r>
          <a:r>
            <a:rPr lang="hu-HU" sz="1800" b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</a:t>
          </a:r>
          <a:endParaRPr lang="en-GB" sz="1800" b="0" kern="1200" dirty="0"/>
        </a:p>
      </dsp:txBody>
      <dsp:txXfrm>
        <a:off x="2566882" y="2095186"/>
        <a:ext cx="2305686" cy="2917238"/>
      </dsp:txXfrm>
    </dsp:sp>
    <dsp:sp modelId="{F16E456D-A393-4B1C-B992-FA00514AF149}">
      <dsp:nvSpPr>
        <dsp:cNvPr id="0" name=""/>
        <dsp:cNvSpPr/>
      </dsp:nvSpPr>
      <dsp:spPr>
        <a:xfrm>
          <a:off x="5128757" y="935606"/>
          <a:ext cx="2305686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1BDA5-64D2-48D2-97F7-563A0194B29D}">
      <dsp:nvSpPr>
        <dsp:cNvPr id="0" name=""/>
        <dsp:cNvSpPr/>
      </dsp:nvSpPr>
      <dsp:spPr>
        <a:xfrm>
          <a:off x="7495928" y="849458"/>
          <a:ext cx="117846" cy="221618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4B55F4-0DB6-45A2-A5F6-DD87C7AEDC18}">
      <dsp:nvSpPr>
        <dsp:cNvPr id="0" name=""/>
        <dsp:cNvSpPr/>
      </dsp:nvSpPr>
      <dsp:spPr>
        <a:xfrm>
          <a:off x="5748928" y="402971"/>
          <a:ext cx="1065343" cy="1065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41" tIns="41341" rIns="41341" bIns="41341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/>
            <a:t>3</a:t>
          </a:r>
        </a:p>
      </dsp:txBody>
      <dsp:txXfrm>
        <a:off x="5904944" y="558987"/>
        <a:ext cx="753311" cy="753311"/>
      </dsp:txXfrm>
    </dsp:sp>
    <dsp:sp modelId="{1654F603-0724-4E13-B76D-81064DBF4643}">
      <dsp:nvSpPr>
        <dsp:cNvPr id="0" name=""/>
        <dsp:cNvSpPr/>
      </dsp:nvSpPr>
      <dsp:spPr>
        <a:xfrm>
          <a:off x="5128757" y="1634049"/>
          <a:ext cx="2305686" cy="337837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875" tIns="165100" rIns="181875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Stimulate </a:t>
          </a:r>
          <a:r>
            <a:rPr lang="en-GB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communication between doctoral s</a:t>
          </a:r>
          <a:r>
            <a:rPr lang="en-GB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hu-HU" sz="1800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hools</a:t>
          </a:r>
          <a:r>
            <a:rPr lang="hu-HU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800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or</a:t>
          </a:r>
          <a:r>
            <a:rPr lang="hu-HU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800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programms</a:t>
          </a:r>
          <a:r>
            <a:rPr lang="hu-HU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– </a:t>
          </a:r>
          <a:r>
            <a:rPr lang="hu-HU" sz="1800" b="1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via</a:t>
          </a:r>
          <a:r>
            <a:rPr lang="hu-HU" sz="1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800" b="1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live</a:t>
          </a:r>
          <a:r>
            <a:rPr lang="hu-HU" sz="1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academic events</a:t>
          </a:r>
          <a:r>
            <a:rPr lang="en-GB" sz="1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and newsletters</a:t>
          </a:r>
          <a:r>
            <a:rPr lang="hu-HU" sz="1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(</a:t>
          </a:r>
          <a:r>
            <a:rPr lang="hu-HU" sz="1800" b="0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Phase</a:t>
          </a:r>
          <a:r>
            <a:rPr lang="hu-HU" sz="1800" b="0" kern="12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1 and 2)</a:t>
          </a:r>
          <a:endParaRPr lang="en-GB" sz="1800" b="0" kern="1200" dirty="0">
            <a:solidFill>
              <a:schemeClr val="bg1"/>
            </a:solidFill>
          </a:endParaRPr>
        </a:p>
      </dsp:txBody>
      <dsp:txXfrm>
        <a:off x="5128757" y="2095186"/>
        <a:ext cx="2305686" cy="2917238"/>
      </dsp:txXfrm>
    </dsp:sp>
    <dsp:sp modelId="{F26C3D9D-03B3-432A-88BA-954735580E5D}">
      <dsp:nvSpPr>
        <dsp:cNvPr id="0" name=""/>
        <dsp:cNvSpPr/>
      </dsp:nvSpPr>
      <dsp:spPr>
        <a:xfrm>
          <a:off x="7690631" y="935606"/>
          <a:ext cx="1152843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DE25E-5346-4072-B443-2CCF5ADB91EE}">
      <dsp:nvSpPr>
        <dsp:cNvPr id="0" name=""/>
        <dsp:cNvSpPr/>
      </dsp:nvSpPr>
      <dsp:spPr>
        <a:xfrm>
          <a:off x="8310802" y="402971"/>
          <a:ext cx="1065343" cy="10653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41" tIns="41341" rIns="41341" bIns="41341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/>
            <a:t>4</a:t>
          </a:r>
        </a:p>
      </dsp:txBody>
      <dsp:txXfrm>
        <a:off x="8466818" y="558987"/>
        <a:ext cx="753311" cy="753311"/>
      </dsp:txXfrm>
    </dsp:sp>
    <dsp:sp modelId="{26DB31A6-9275-4DAA-93EC-6E8299F87ADF}">
      <dsp:nvSpPr>
        <dsp:cNvPr id="0" name=""/>
        <dsp:cNvSpPr/>
      </dsp:nvSpPr>
      <dsp:spPr>
        <a:xfrm>
          <a:off x="7690631" y="1634049"/>
          <a:ext cx="2305686" cy="337837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875" tIns="165100" rIns="181875" bIns="1651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Facilitate </a:t>
          </a:r>
          <a:r>
            <a:rPr lang="hu-HU" sz="18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scheduled thematic webinars </a:t>
          </a:r>
          <a:r>
            <a:rPr lang="en-GB" sz="1800" b="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 doctoral students </a:t>
          </a:r>
          <a:r>
            <a:rPr lang="hu-HU" sz="1800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moderated by acknowledged lecturers, and professors, with the involvement of the sport–tech industry.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>
              <a:solidFill>
                <a:schemeClr val="bg1"/>
              </a:solidFill>
            </a:rPr>
            <a:t>(</a:t>
          </a:r>
          <a:r>
            <a:rPr lang="hu-HU" sz="1800" kern="1200" dirty="0" err="1">
              <a:solidFill>
                <a:schemeClr val="bg1"/>
              </a:solidFill>
            </a:rPr>
            <a:t>Phase</a:t>
          </a:r>
          <a:r>
            <a:rPr lang="hu-HU" sz="1800" kern="1200" dirty="0">
              <a:solidFill>
                <a:schemeClr val="bg1"/>
              </a:solidFill>
            </a:rPr>
            <a:t> 1 and 2)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7690631" y="2095186"/>
        <a:ext cx="2305686" cy="29172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845A7-B16D-494C-B3C1-FA76AFDD36F1}">
      <dsp:nvSpPr>
        <dsp:cNvPr id="0" name=""/>
        <dsp:cNvSpPr/>
      </dsp:nvSpPr>
      <dsp:spPr>
        <a:xfrm rot="5400000">
          <a:off x="7479546" y="-3351992"/>
          <a:ext cx="426949" cy="72404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Promote new ideas and innovative research results of PhD </a:t>
          </a:r>
          <a:r>
            <a:rPr lang="hu-HU" sz="1600" b="1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students</a:t>
          </a:r>
          <a:r>
            <a:rPr lang="hu-HU" sz="16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and </a:t>
          </a:r>
          <a:r>
            <a:rPr lang="hu-HU" sz="1600" b="1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promote</a:t>
          </a:r>
          <a:r>
            <a:rPr lang="hu-HU" sz="16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doctoral</a:t>
          </a:r>
          <a:r>
            <a:rPr lang="hu-HU" sz="16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kern="1200" dirty="0" err="1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programmes</a:t>
          </a:r>
          <a:r>
            <a:rPr lang="hu-HU" sz="1600" b="1" kern="1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GB" sz="16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072776" y="75620"/>
        <a:ext cx="7219648" cy="385265"/>
      </dsp:txXfrm>
    </dsp:sp>
    <dsp:sp modelId="{AB2C0A6B-8C48-4F10-ACDE-6ABE27583366}">
      <dsp:nvSpPr>
        <dsp:cNvPr id="0" name=""/>
        <dsp:cNvSpPr/>
      </dsp:nvSpPr>
      <dsp:spPr>
        <a:xfrm>
          <a:off x="0" y="1409"/>
          <a:ext cx="4072776" cy="5336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Promote</a:t>
          </a:r>
          <a:endParaRPr lang="en-GB" sz="2700" b="1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6052" y="27461"/>
        <a:ext cx="4020672" cy="481582"/>
      </dsp:txXfrm>
    </dsp:sp>
    <dsp:sp modelId="{C9C60418-56D0-4087-9F28-E1810C9633BF}">
      <dsp:nvSpPr>
        <dsp:cNvPr id="0" name=""/>
        <dsp:cNvSpPr/>
      </dsp:nvSpPr>
      <dsp:spPr>
        <a:xfrm rot="5400000">
          <a:off x="7479546" y="-2791621"/>
          <a:ext cx="426949" cy="72404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Offer advice to create internationali</a:t>
          </a:r>
          <a:r>
            <a:rPr lang="en-GB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hu-HU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ation strategies </a:t>
          </a:r>
          <a:r>
            <a:rPr lang="en-GB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to </a:t>
          </a:r>
          <a:r>
            <a:rPr lang="hu-HU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Doctoral schools</a:t>
          </a:r>
          <a:r>
            <a:rPr lang="en-GB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or </a:t>
          </a:r>
          <a:r>
            <a:rPr lang="hu-HU" sz="1600" b="1" kern="12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programmes</a:t>
          </a:r>
          <a:r>
            <a:rPr lang="hu-HU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GB" sz="16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072776" y="635991"/>
        <a:ext cx="7219648" cy="385265"/>
      </dsp:txXfrm>
    </dsp:sp>
    <dsp:sp modelId="{A448BA20-7070-4AE9-8389-F4604689B06E}">
      <dsp:nvSpPr>
        <dsp:cNvPr id="0" name=""/>
        <dsp:cNvSpPr/>
      </dsp:nvSpPr>
      <dsp:spPr>
        <a:xfrm>
          <a:off x="0" y="561780"/>
          <a:ext cx="4072776" cy="5336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Advise</a:t>
          </a:r>
          <a:endParaRPr lang="en-GB" sz="2700" b="1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6052" y="587832"/>
        <a:ext cx="4020672" cy="481582"/>
      </dsp:txXfrm>
    </dsp:sp>
    <dsp:sp modelId="{A751A411-D8FD-45AD-AB63-3ECA8AA7A1FF}">
      <dsp:nvSpPr>
        <dsp:cNvPr id="0" name=""/>
        <dsp:cNvSpPr/>
      </dsp:nvSpPr>
      <dsp:spPr>
        <a:xfrm rot="5400000">
          <a:off x="7479546" y="-2231250"/>
          <a:ext cx="426949" cy="72404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Support the creation of joint </a:t>
          </a:r>
          <a:r>
            <a:rPr lang="hu-HU" sz="1600" b="1" kern="12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doctoral</a:t>
          </a:r>
          <a:r>
            <a:rPr lang="hu-HU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kern="12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programmes</a:t>
          </a:r>
          <a:r>
            <a:rPr lang="hu-HU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GB" sz="16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072776" y="1196362"/>
        <a:ext cx="7219648" cy="385265"/>
      </dsp:txXfrm>
    </dsp:sp>
    <dsp:sp modelId="{2476259D-A952-4CBE-9D6C-42AF68BC771F}">
      <dsp:nvSpPr>
        <dsp:cNvPr id="0" name=""/>
        <dsp:cNvSpPr/>
      </dsp:nvSpPr>
      <dsp:spPr>
        <a:xfrm>
          <a:off x="0" y="1122151"/>
          <a:ext cx="4072776" cy="5336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Create</a:t>
          </a:r>
          <a:endParaRPr lang="en-GB" sz="2700" b="1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6052" y="1148203"/>
        <a:ext cx="4020672" cy="481582"/>
      </dsp:txXfrm>
    </dsp:sp>
    <dsp:sp modelId="{9BD177B2-E624-4248-AB30-B6EEA2F953BB}">
      <dsp:nvSpPr>
        <dsp:cNvPr id="0" name=""/>
        <dsp:cNvSpPr/>
      </dsp:nvSpPr>
      <dsp:spPr>
        <a:xfrm rot="5400000">
          <a:off x="7479546" y="-1670879"/>
          <a:ext cx="426949" cy="72404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hu-HU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Support joint-supervision of doctorates (</a:t>
          </a:r>
          <a:r>
            <a:rPr lang="hu-HU" sz="1600" b="1" kern="12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Cotutelle</a:t>
          </a:r>
          <a:r>
            <a:rPr lang="hu-HU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-de-</a:t>
          </a:r>
          <a:r>
            <a:rPr lang="hu-HU" sz="1600" b="1" kern="12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thèse</a:t>
          </a:r>
          <a:r>
            <a:rPr lang="hu-HU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).</a:t>
          </a:r>
          <a:endParaRPr lang="en-GB" sz="16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072776" y="1756733"/>
        <a:ext cx="7219648" cy="385265"/>
      </dsp:txXfrm>
    </dsp:sp>
    <dsp:sp modelId="{44E0AB81-AD53-42A3-B0BA-16EECDB4984E}">
      <dsp:nvSpPr>
        <dsp:cNvPr id="0" name=""/>
        <dsp:cNvSpPr/>
      </dsp:nvSpPr>
      <dsp:spPr>
        <a:xfrm>
          <a:off x="0" y="1682522"/>
          <a:ext cx="4072776" cy="5336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Jointly Supervise</a:t>
          </a:r>
        </a:p>
      </dsp:txBody>
      <dsp:txXfrm>
        <a:off x="26052" y="1708574"/>
        <a:ext cx="4020672" cy="481582"/>
      </dsp:txXfrm>
    </dsp:sp>
    <dsp:sp modelId="{495E98EF-758F-4D99-A002-2C4293AE9144}">
      <dsp:nvSpPr>
        <dsp:cNvPr id="0" name=""/>
        <dsp:cNvSpPr/>
      </dsp:nvSpPr>
      <dsp:spPr>
        <a:xfrm rot="5400000">
          <a:off x="7479546" y="-1110508"/>
          <a:ext cx="426949" cy="72404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hu-HU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Create opportunities to gain international experience (e.g. participation in conferences, study tours, credit </a:t>
          </a:r>
          <a:r>
            <a:rPr lang="hu-HU" sz="1600" b="1" kern="12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mobility</a:t>
          </a:r>
          <a:r>
            <a:rPr lang="hu-HU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).</a:t>
          </a:r>
          <a:endParaRPr lang="en-GB" sz="16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072776" y="2317104"/>
        <a:ext cx="7219648" cy="385265"/>
      </dsp:txXfrm>
    </dsp:sp>
    <dsp:sp modelId="{07B9E114-7382-47AD-AD96-D9E5F4E08CA2}">
      <dsp:nvSpPr>
        <dsp:cNvPr id="0" name=""/>
        <dsp:cNvSpPr/>
      </dsp:nvSpPr>
      <dsp:spPr>
        <a:xfrm>
          <a:off x="0" y="2242893"/>
          <a:ext cx="4072776" cy="5336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20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Participate</a:t>
          </a:r>
          <a:r>
            <a:rPr lang="en-GB" sz="2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26052" y="2268945"/>
        <a:ext cx="4020672" cy="481582"/>
      </dsp:txXfrm>
    </dsp:sp>
    <dsp:sp modelId="{4233D57F-A730-4E7E-9CB7-CD86292167CE}">
      <dsp:nvSpPr>
        <dsp:cNvPr id="0" name=""/>
        <dsp:cNvSpPr/>
      </dsp:nvSpPr>
      <dsp:spPr>
        <a:xfrm rot="5400000">
          <a:off x="7479546" y="-550137"/>
          <a:ext cx="426949" cy="72404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Support accessibility to </a:t>
          </a:r>
          <a:r>
            <a:rPr lang="hu-HU" sz="1600" b="1" kern="12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international</a:t>
          </a:r>
          <a:r>
            <a:rPr lang="hu-HU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kern="12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publications</a:t>
          </a:r>
          <a:r>
            <a:rPr lang="hu-HU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kern="12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for</a:t>
          </a:r>
          <a:r>
            <a:rPr lang="hu-HU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PhD </a:t>
          </a:r>
          <a:r>
            <a:rPr lang="hu-HU" sz="1600" b="1" kern="12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students</a:t>
          </a:r>
          <a:r>
            <a:rPr lang="hu-HU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GB" sz="16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072776" y="2877475"/>
        <a:ext cx="7219648" cy="385265"/>
      </dsp:txXfrm>
    </dsp:sp>
    <dsp:sp modelId="{98FB8485-A6C7-4A2D-8ABB-F0E141B59B00}">
      <dsp:nvSpPr>
        <dsp:cNvPr id="0" name=""/>
        <dsp:cNvSpPr/>
      </dsp:nvSpPr>
      <dsp:spPr>
        <a:xfrm>
          <a:off x="0" y="2803264"/>
          <a:ext cx="4072776" cy="5336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20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Publish</a:t>
          </a:r>
          <a:endParaRPr lang="en-GB" sz="2700" b="1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6052" y="2829316"/>
        <a:ext cx="4020672" cy="481582"/>
      </dsp:txXfrm>
    </dsp:sp>
    <dsp:sp modelId="{0F9DEAEE-5EA9-4985-8BAC-5D67C555DC44}">
      <dsp:nvSpPr>
        <dsp:cNvPr id="0" name=""/>
        <dsp:cNvSpPr/>
      </dsp:nvSpPr>
      <dsp:spPr>
        <a:xfrm rot="5400000">
          <a:off x="7479546" y="10233"/>
          <a:ext cx="426949" cy="72404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Symbol" panose="05050102010706020507" pitchFamily="18" charset="2"/>
            <a:buChar char=""/>
          </a:pPr>
          <a:r>
            <a:rPr lang="hu-HU" sz="1600" b="1" kern="12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Help</a:t>
          </a:r>
          <a:r>
            <a:rPr lang="hu-HU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PhD </a:t>
          </a:r>
          <a:r>
            <a:rPr lang="hu-HU" sz="1600" b="1" kern="12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students</a:t>
          </a:r>
          <a:r>
            <a:rPr lang="hu-HU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to become involved in international networks of professionals in their field of </a:t>
          </a:r>
          <a:r>
            <a:rPr lang="hu-HU" sz="1600" b="1" kern="1200" dirty="0" err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research</a:t>
          </a:r>
          <a:r>
            <a:rPr lang="hu-HU" sz="1600" b="1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GB" sz="16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072776" y="3437845"/>
        <a:ext cx="7219648" cy="385265"/>
      </dsp:txXfrm>
    </dsp:sp>
    <dsp:sp modelId="{93034B0C-F41C-4402-8309-58FE23927E0C}">
      <dsp:nvSpPr>
        <dsp:cNvPr id="0" name=""/>
        <dsp:cNvSpPr/>
      </dsp:nvSpPr>
      <dsp:spPr>
        <a:xfrm>
          <a:off x="0" y="3363635"/>
          <a:ext cx="4072776" cy="5336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Network</a:t>
          </a:r>
          <a:endParaRPr lang="en-GB" sz="2400" b="1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6052" y="3389687"/>
        <a:ext cx="4020672" cy="481582"/>
      </dsp:txXfrm>
    </dsp:sp>
    <dsp:sp modelId="{75A0C6D5-11CD-4B3B-BB55-D1B18924591C}">
      <dsp:nvSpPr>
        <dsp:cNvPr id="0" name=""/>
        <dsp:cNvSpPr/>
      </dsp:nvSpPr>
      <dsp:spPr>
        <a:xfrm rot="5400000">
          <a:off x="7479546" y="570603"/>
          <a:ext cx="426949" cy="72404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16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Recommend</a:t>
          </a:r>
          <a:r>
            <a:rPr lang="hu-HU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high</a:t>
          </a:r>
          <a:r>
            <a:rPr lang="hu-HU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profile</a:t>
          </a:r>
          <a:r>
            <a:rPr lang="hu-HU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external</a:t>
          </a:r>
          <a:r>
            <a:rPr lang="hu-HU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supervisors</a:t>
          </a:r>
          <a:r>
            <a:rPr lang="hu-HU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on</a:t>
          </a:r>
          <a:r>
            <a:rPr lang="hu-HU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different</a:t>
          </a:r>
          <a:r>
            <a:rPr lang="hu-HU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fields</a:t>
          </a:r>
          <a:r>
            <a:rPr lang="hu-HU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.</a:t>
          </a:r>
          <a:endParaRPr lang="en-GB" sz="16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072776" y="3998215"/>
        <a:ext cx="7219648" cy="385265"/>
      </dsp:txXfrm>
    </dsp:sp>
    <dsp:sp modelId="{523C5A44-4EF6-4EE1-9784-D5EEDAF03863}">
      <dsp:nvSpPr>
        <dsp:cNvPr id="0" name=""/>
        <dsp:cNvSpPr/>
      </dsp:nvSpPr>
      <dsp:spPr>
        <a:xfrm>
          <a:off x="0" y="3924006"/>
          <a:ext cx="4072776" cy="5336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u-HU" sz="2000" b="1" kern="1200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External</a:t>
          </a:r>
          <a:r>
            <a:rPr lang="hu-HU" sz="20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2000" b="1" kern="1200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Supervision</a:t>
          </a:r>
          <a:r>
            <a:rPr lang="en-GB" sz="20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>
        <a:off x="26052" y="3950058"/>
        <a:ext cx="4020672" cy="481582"/>
      </dsp:txXfrm>
    </dsp:sp>
    <dsp:sp modelId="{D0449A40-4B22-4925-AAF9-745F0E3A6E10}">
      <dsp:nvSpPr>
        <dsp:cNvPr id="0" name=""/>
        <dsp:cNvSpPr/>
      </dsp:nvSpPr>
      <dsp:spPr>
        <a:xfrm rot="5400000">
          <a:off x="7479546" y="1130974"/>
          <a:ext cx="426949" cy="724049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hu-HU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Create link</a:t>
          </a:r>
          <a:r>
            <a:rPr lang="en-GB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hu-HU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between academ</a:t>
          </a:r>
          <a:r>
            <a:rPr lang="en-GB" sz="16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ics</a:t>
          </a:r>
          <a:r>
            <a:rPr lang="en-GB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and industry (</a:t>
          </a:r>
          <a:r>
            <a:rPr lang="en-GB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e.g. </a:t>
          </a:r>
          <a:r>
            <a:rPr lang="hu-HU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tech – </a:t>
          </a:r>
          <a:r>
            <a:rPr lang="hu-HU" sz="1600" b="1" kern="1200" dirty="0" err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innovation</a:t>
          </a:r>
          <a:r>
            <a:rPr lang="hu-HU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).</a:t>
          </a:r>
          <a:endParaRPr lang="en-GB" sz="1600" b="1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4072776" y="4558586"/>
        <a:ext cx="7219648" cy="385265"/>
      </dsp:txXfrm>
    </dsp:sp>
    <dsp:sp modelId="{08ECC185-5557-4F7C-9DC7-C27F78ACBB13}">
      <dsp:nvSpPr>
        <dsp:cNvPr id="0" name=""/>
        <dsp:cNvSpPr/>
      </dsp:nvSpPr>
      <dsp:spPr>
        <a:xfrm>
          <a:off x="0" y="4484377"/>
          <a:ext cx="4072776" cy="5336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2000" b="1" kern="1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Link</a:t>
          </a:r>
          <a:endParaRPr lang="en-GB" sz="2700" b="1" kern="1200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>
        <a:off x="26052" y="4510429"/>
        <a:ext cx="4020672" cy="481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D9127-3890-418D-AE4A-95445D5F7974}">
      <dsp:nvSpPr>
        <dsp:cNvPr id="0" name=""/>
        <dsp:cNvSpPr/>
      </dsp:nvSpPr>
      <dsp:spPr>
        <a:xfrm>
          <a:off x="2836605" y="-36025"/>
          <a:ext cx="2524419" cy="10523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u-HU" sz="1800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Universities </a:t>
          </a:r>
          <a:endParaRPr lang="es-ES" sz="1800" b="1" kern="1200" dirty="0">
            <a:solidFill>
              <a:srgbClr val="00000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u-HU" sz="1800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(Doctoral Schools</a:t>
          </a:r>
          <a:r>
            <a:rPr lang="en-GB" sz="1800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or </a:t>
          </a:r>
          <a:r>
            <a:rPr lang="hu-HU" sz="1800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Programmes</a:t>
          </a:r>
          <a:r>
            <a:rPr lang="hu-HU" sz="1800" b="1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)</a:t>
          </a:r>
          <a:endParaRPr lang="en-GB" sz="1800" b="1" kern="1200" dirty="0"/>
        </a:p>
      </dsp:txBody>
      <dsp:txXfrm>
        <a:off x="2887979" y="15349"/>
        <a:ext cx="2421671" cy="949648"/>
      </dsp:txXfrm>
    </dsp:sp>
    <dsp:sp modelId="{7FA3A00E-554D-4560-AF9D-71286EFD133A}">
      <dsp:nvSpPr>
        <dsp:cNvPr id="0" name=""/>
        <dsp:cNvSpPr/>
      </dsp:nvSpPr>
      <dsp:spPr>
        <a:xfrm>
          <a:off x="1816810" y="560841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3554505" y="292831"/>
              </a:moveTo>
              <a:arcTo wR="2404512" hR="2404512" stAng="17914327" swAng="16567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60C43-7DE8-445F-8FA5-62E60CDD2510}">
      <dsp:nvSpPr>
        <dsp:cNvPr id="0" name=""/>
        <dsp:cNvSpPr/>
      </dsp:nvSpPr>
      <dsp:spPr>
        <a:xfrm>
          <a:off x="5463921" y="1636921"/>
          <a:ext cx="1795313" cy="530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u-HU" sz="1800" b="1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Doctoral</a:t>
          </a:r>
          <a:r>
            <a:rPr lang="hu-HU" sz="1800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students</a:t>
          </a:r>
          <a:endParaRPr lang="en-GB" sz="1800" b="1" kern="1200" dirty="0"/>
        </a:p>
      </dsp:txBody>
      <dsp:txXfrm>
        <a:off x="5489827" y="1662827"/>
        <a:ext cx="1743501" cy="478875"/>
      </dsp:txXfrm>
    </dsp:sp>
    <dsp:sp modelId="{320FED7F-789F-4614-A605-859FF7780EC8}">
      <dsp:nvSpPr>
        <dsp:cNvPr id="0" name=""/>
        <dsp:cNvSpPr/>
      </dsp:nvSpPr>
      <dsp:spPr>
        <a:xfrm>
          <a:off x="1815177" y="635787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4648052" y="1539522"/>
              </a:moveTo>
              <a:arcTo wR="2404512" hR="2404512" stAng="20334961" swAng="116321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F12CE-A8FE-489D-8C6A-429C3417DDDB}">
      <dsp:nvSpPr>
        <dsp:cNvPr id="0" name=""/>
        <dsp:cNvSpPr/>
      </dsp:nvSpPr>
      <dsp:spPr>
        <a:xfrm>
          <a:off x="5074170" y="2977345"/>
          <a:ext cx="2990660" cy="885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u-HU" sz="1800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MSc</a:t>
          </a:r>
          <a:r>
            <a:rPr lang="en-GB" sz="1800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/MEd/MPhil/</a:t>
          </a:r>
          <a:r>
            <a:rPr lang="en-GB" sz="1800" b="1" kern="1200" dirty="0" err="1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MRes</a:t>
          </a:r>
          <a:r>
            <a:rPr lang="hu-HU" sz="1800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students, potential doctoral s</a:t>
          </a:r>
          <a:r>
            <a:rPr lang="en-GB" sz="1800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</a:t>
          </a:r>
          <a:r>
            <a:rPr lang="hu-HU" sz="1800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hool candidates</a:t>
          </a:r>
          <a:endParaRPr lang="en-GB" sz="1800" b="1" kern="1200" dirty="0"/>
        </a:p>
      </dsp:txBody>
      <dsp:txXfrm>
        <a:off x="5117388" y="3020563"/>
        <a:ext cx="2904224" cy="798888"/>
      </dsp:txXfrm>
    </dsp:sp>
    <dsp:sp modelId="{24079067-EAFB-4F23-A0F3-8E925876192B}">
      <dsp:nvSpPr>
        <dsp:cNvPr id="0" name=""/>
        <dsp:cNvSpPr/>
      </dsp:nvSpPr>
      <dsp:spPr>
        <a:xfrm>
          <a:off x="1747576" y="693846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4681748" y="3176443"/>
              </a:moveTo>
              <a:arcTo wR="2404512" hR="2404512" stAng="1123529" swAng="113208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DA4B0-6454-4264-91EF-7B58FD5EE1CC}">
      <dsp:nvSpPr>
        <dsp:cNvPr id="0" name=""/>
        <dsp:cNvSpPr/>
      </dsp:nvSpPr>
      <dsp:spPr>
        <a:xfrm>
          <a:off x="4617023" y="4571609"/>
          <a:ext cx="2367200" cy="510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u-HU" sz="1800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Lecturers</a:t>
          </a:r>
          <a:endParaRPr lang="en-GB" sz="1800" b="1" kern="1200" dirty="0"/>
        </a:p>
      </dsp:txBody>
      <dsp:txXfrm>
        <a:off x="4641922" y="4596508"/>
        <a:ext cx="2317402" cy="460262"/>
      </dsp:txXfrm>
    </dsp:sp>
    <dsp:sp modelId="{28AE17C2-4445-43D3-9469-07FE3419C75E}">
      <dsp:nvSpPr>
        <dsp:cNvPr id="0" name=""/>
        <dsp:cNvSpPr/>
      </dsp:nvSpPr>
      <dsp:spPr>
        <a:xfrm>
          <a:off x="1738050" y="663967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3696393" y="4432497"/>
              </a:moveTo>
              <a:arcTo wR="2404512" hR="2404512" stAng="3450106" swAng="40715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40A8F-4A68-4746-8ABA-9C494847549E}">
      <dsp:nvSpPr>
        <dsp:cNvPr id="0" name=""/>
        <dsp:cNvSpPr/>
      </dsp:nvSpPr>
      <dsp:spPr>
        <a:xfrm>
          <a:off x="1216733" y="4599235"/>
          <a:ext cx="2470747" cy="4142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u-HU" sz="1800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Researchers</a:t>
          </a:r>
          <a:endParaRPr lang="en-GB" sz="1800" b="1" kern="1200" dirty="0"/>
        </a:p>
      </dsp:txBody>
      <dsp:txXfrm>
        <a:off x="1236956" y="4619458"/>
        <a:ext cx="2430301" cy="373815"/>
      </dsp:txXfrm>
    </dsp:sp>
    <dsp:sp modelId="{110BBD3C-E580-4D8C-8291-C5BE77FC3642}">
      <dsp:nvSpPr>
        <dsp:cNvPr id="0" name=""/>
        <dsp:cNvSpPr/>
      </dsp:nvSpPr>
      <dsp:spPr>
        <a:xfrm>
          <a:off x="1594481" y="556910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637117" y="4034848"/>
              </a:moveTo>
              <a:arcTo wR="2404512" hR="2404512" stAng="8238598" swAng="14390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D1B96-56E4-43D9-AB7A-905B04FE5076}">
      <dsp:nvSpPr>
        <dsp:cNvPr id="0" name=""/>
        <dsp:cNvSpPr/>
      </dsp:nvSpPr>
      <dsp:spPr>
        <a:xfrm>
          <a:off x="72902" y="3155998"/>
          <a:ext cx="3129919" cy="5669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Sport industry (companies)</a:t>
          </a:r>
        </a:p>
      </dsp:txBody>
      <dsp:txXfrm>
        <a:off x="100577" y="3183673"/>
        <a:ext cx="3074569" cy="511580"/>
      </dsp:txXfrm>
    </dsp:sp>
    <dsp:sp modelId="{2A2C6F72-F3FF-4DB6-BD0A-91EC503F782E}">
      <dsp:nvSpPr>
        <dsp:cNvPr id="0" name=""/>
        <dsp:cNvSpPr/>
      </dsp:nvSpPr>
      <dsp:spPr>
        <a:xfrm>
          <a:off x="1591866" y="752877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31" y="2392207"/>
              </a:moveTo>
              <a:arcTo wR="2404512" hR="2404512" stAng="10817592" swAng="15428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DCE63-EA00-4571-A311-1C58C8A10DCF}">
      <dsp:nvSpPr>
        <dsp:cNvPr id="0" name=""/>
        <dsp:cNvSpPr/>
      </dsp:nvSpPr>
      <dsp:spPr>
        <a:xfrm>
          <a:off x="1269424" y="1711288"/>
          <a:ext cx="1295796" cy="381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GSIC</a:t>
          </a:r>
          <a:endParaRPr lang="hu-HU" sz="1800" b="1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288069" y="1729933"/>
        <a:ext cx="1258506" cy="344653"/>
      </dsp:txXfrm>
    </dsp:sp>
    <dsp:sp modelId="{6DBBDECC-E960-42B1-BB78-D9A4745ADD70}">
      <dsp:nvSpPr>
        <dsp:cNvPr id="0" name=""/>
        <dsp:cNvSpPr/>
      </dsp:nvSpPr>
      <dsp:spPr>
        <a:xfrm>
          <a:off x="1708240" y="481510"/>
          <a:ext cx="4809024" cy="4809024"/>
        </a:xfrm>
        <a:custGeom>
          <a:avLst/>
          <a:gdLst/>
          <a:ahLst/>
          <a:cxnLst/>
          <a:rect l="0" t="0" r="0" b="0"/>
          <a:pathLst>
            <a:path>
              <a:moveTo>
                <a:pt x="312342" y="1219393"/>
              </a:moveTo>
              <a:arcTo wR="2404512" hR="2404512" stAng="12571775" swAng="16878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5E1C6-2BE9-452E-8F1F-8D3A672A4CEC}">
      <dsp:nvSpPr>
        <dsp:cNvPr id="0" name=""/>
        <dsp:cNvSpPr/>
      </dsp:nvSpPr>
      <dsp:spPr>
        <a:xfrm>
          <a:off x="10467933" y="1910361"/>
          <a:ext cx="1617818" cy="16173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D251FA-517A-4316-AB70-32BF2A08034F}">
      <dsp:nvSpPr>
        <dsp:cNvPr id="0" name=""/>
        <dsp:cNvSpPr/>
      </dsp:nvSpPr>
      <dsp:spPr>
        <a:xfrm>
          <a:off x="10522896" y="1964281"/>
          <a:ext cx="1509087" cy="15094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bg1"/>
              </a:solidFill>
            </a:rPr>
            <a:t>P</a:t>
          </a:r>
          <a:r>
            <a:rPr lang="hu-HU" sz="1300" b="1" kern="1200" dirty="0">
              <a:solidFill>
                <a:schemeClr val="bg1"/>
              </a:solidFill>
            </a:rPr>
            <a:t>rovide news</a:t>
          </a:r>
          <a:r>
            <a:rPr lang="en-GB" sz="1300" b="1" kern="1200" dirty="0">
              <a:solidFill>
                <a:schemeClr val="bg1"/>
              </a:solidFill>
            </a:rPr>
            <a:t> of </a:t>
          </a:r>
          <a:r>
            <a:rPr lang="hu-HU" sz="1300" b="1" kern="1200" dirty="0" err="1">
              <a:solidFill>
                <a:schemeClr val="bg1"/>
              </a:solidFill>
            </a:rPr>
            <a:t>professorship</a:t>
          </a:r>
          <a:r>
            <a:rPr lang="en-GB" sz="1300" b="1" kern="1200" dirty="0" err="1">
              <a:solidFill>
                <a:schemeClr val="bg1"/>
              </a:solidFill>
            </a:rPr>
            <a:t>sor</a:t>
          </a:r>
          <a:r>
            <a:rPr lang="en-GB" sz="1300" b="1" kern="1200" dirty="0">
              <a:solidFill>
                <a:schemeClr val="bg1"/>
              </a:solidFill>
            </a:rPr>
            <a:t> s</a:t>
          </a:r>
          <a:r>
            <a:rPr lang="hu-HU" sz="1300" b="1" kern="1200" dirty="0">
              <a:solidFill>
                <a:schemeClr val="bg1"/>
              </a:solidFill>
            </a:rPr>
            <a:t>cholarshi</a:t>
          </a:r>
          <a:r>
            <a:rPr lang="en-GB" sz="1300" b="1" kern="1200" dirty="0" err="1">
              <a:solidFill>
                <a:schemeClr val="bg1"/>
              </a:solidFill>
            </a:rPr>
            <a:t>ps</a:t>
          </a:r>
          <a:r>
            <a:rPr lang="en-GB" sz="1300" b="1" kern="1200" dirty="0">
              <a:solidFill>
                <a:schemeClr val="bg1"/>
              </a:solidFill>
            </a:rPr>
            <a:t> and jobs  </a:t>
          </a:r>
        </a:p>
      </dsp:txBody>
      <dsp:txXfrm>
        <a:off x="10737968" y="2179962"/>
        <a:ext cx="1077749" cy="1078120"/>
      </dsp:txXfrm>
    </dsp:sp>
    <dsp:sp modelId="{E6A426C0-3903-4EC9-94F1-DA1BBEF011E2}">
      <dsp:nvSpPr>
        <dsp:cNvPr id="0" name=""/>
        <dsp:cNvSpPr/>
      </dsp:nvSpPr>
      <dsp:spPr>
        <a:xfrm rot="2700000">
          <a:off x="8797152" y="1910179"/>
          <a:ext cx="1617402" cy="161740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E7AAC-7760-47CC-BEC4-AC403AE80F2E}">
      <dsp:nvSpPr>
        <dsp:cNvPr id="0" name=""/>
        <dsp:cNvSpPr/>
      </dsp:nvSpPr>
      <dsp:spPr>
        <a:xfrm>
          <a:off x="8851309" y="1964281"/>
          <a:ext cx="1509087" cy="15094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C</a:t>
          </a:r>
          <a:r>
            <a:rPr lang="hu-HU" sz="1400" b="1" kern="1200" dirty="0">
              <a:solidFill>
                <a:schemeClr val="bg1"/>
              </a:solidFill>
            </a:rPr>
            <a:t>reate an award competition </a:t>
          </a:r>
          <a:r>
            <a:rPr lang="hu-HU" sz="1400" b="1" kern="1200" dirty="0" err="1">
              <a:solidFill>
                <a:schemeClr val="bg1"/>
              </a:solidFill>
            </a:rPr>
            <a:t>for</a:t>
          </a:r>
          <a:r>
            <a:rPr lang="hu-HU" sz="1400" b="1" kern="1200" dirty="0">
              <a:solidFill>
                <a:schemeClr val="bg1"/>
              </a:solidFill>
            </a:rPr>
            <a:t> </a:t>
          </a:r>
          <a:r>
            <a:rPr lang="en-GB" sz="1400" b="1" kern="1200" dirty="0">
              <a:solidFill>
                <a:schemeClr val="bg1"/>
              </a:solidFill>
            </a:rPr>
            <a:t>GENNEX </a:t>
          </a:r>
          <a:r>
            <a:rPr lang="hu-HU" sz="1400" b="1" kern="1200" dirty="0">
              <a:solidFill>
                <a:schemeClr val="bg1"/>
              </a:solidFill>
            </a:rPr>
            <a:t>hub partners</a:t>
          </a:r>
          <a:r>
            <a:rPr lang="en-GB" sz="1400" b="1" kern="1200" dirty="0">
              <a:solidFill>
                <a:schemeClr val="bg1"/>
              </a:solidFill>
            </a:rPr>
            <a:t>’</a:t>
          </a:r>
          <a:r>
            <a:rPr lang="hu-HU" sz="1400" b="1" kern="1200" dirty="0">
              <a:solidFill>
                <a:schemeClr val="bg1"/>
              </a:solidFill>
            </a:rPr>
            <a:t> PhD students 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9066381" y="2179962"/>
        <a:ext cx="1077749" cy="1078120"/>
      </dsp:txXfrm>
    </dsp:sp>
    <dsp:sp modelId="{47259640-A241-4E1F-88FE-52C0C34C6CF7}">
      <dsp:nvSpPr>
        <dsp:cNvPr id="0" name=""/>
        <dsp:cNvSpPr/>
      </dsp:nvSpPr>
      <dsp:spPr>
        <a:xfrm rot="2700000">
          <a:off x="7126760" y="1910179"/>
          <a:ext cx="1617402" cy="161740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21CF54-A57E-407E-BB6B-0BE6C3AA442C}">
      <dsp:nvSpPr>
        <dsp:cNvPr id="0" name=""/>
        <dsp:cNvSpPr/>
      </dsp:nvSpPr>
      <dsp:spPr>
        <a:xfrm>
          <a:off x="7179723" y="1964281"/>
          <a:ext cx="1509087" cy="15094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P</a:t>
          </a:r>
          <a:r>
            <a:rPr lang="hu-HU" sz="1400" b="1" kern="1200" dirty="0" err="1">
              <a:solidFill>
                <a:schemeClr val="bg1"/>
              </a:solidFill>
            </a:rPr>
            <a:t>romote</a:t>
          </a:r>
          <a:r>
            <a:rPr lang="hu-HU" sz="1400" b="1" kern="1200" dirty="0">
              <a:solidFill>
                <a:schemeClr val="bg1"/>
              </a:solidFill>
            </a:rPr>
            <a:t> </a:t>
          </a:r>
          <a:r>
            <a:rPr lang="hu-HU" sz="1400" b="1" kern="1200" dirty="0" err="1">
              <a:solidFill>
                <a:schemeClr val="bg1"/>
              </a:solidFill>
            </a:rPr>
            <a:t>sports</a:t>
          </a:r>
          <a:r>
            <a:rPr lang="en-GB" sz="1400" b="1" kern="1200" dirty="0">
              <a:solidFill>
                <a:schemeClr val="bg1"/>
              </a:solidFill>
            </a:rPr>
            <a:t>, exercise </a:t>
          </a:r>
          <a:r>
            <a:rPr lang="hu-HU" sz="1400" b="1" kern="1200" dirty="0">
              <a:solidFill>
                <a:schemeClr val="bg1"/>
              </a:solidFill>
            </a:rPr>
            <a:t>and health related tech</a:t>
          </a:r>
          <a:r>
            <a:rPr lang="en-GB" sz="1400" b="1" kern="1200" dirty="0" err="1">
              <a:solidFill>
                <a:schemeClr val="bg1"/>
              </a:solidFill>
            </a:rPr>
            <a:t>nical</a:t>
          </a:r>
          <a:r>
            <a:rPr lang="en-GB" sz="1400" b="1" kern="1200" dirty="0">
              <a:solidFill>
                <a:schemeClr val="bg1"/>
              </a:solidFill>
            </a:rPr>
            <a:t> </a:t>
          </a:r>
          <a:r>
            <a:rPr lang="hu-HU" sz="1400" b="1" kern="1200" dirty="0">
              <a:solidFill>
                <a:schemeClr val="bg1"/>
              </a:solidFill>
            </a:rPr>
            <a:t>innovation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7395990" y="2179962"/>
        <a:ext cx="1077749" cy="1078120"/>
      </dsp:txXfrm>
    </dsp:sp>
    <dsp:sp modelId="{55F74F5D-0C46-449F-80F0-D0CDB853C08F}">
      <dsp:nvSpPr>
        <dsp:cNvPr id="0" name=""/>
        <dsp:cNvSpPr/>
      </dsp:nvSpPr>
      <dsp:spPr>
        <a:xfrm rot="2700000">
          <a:off x="5455174" y="1910179"/>
          <a:ext cx="1617402" cy="161740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12C1C-802C-4B98-A782-406C8D9491D1}">
      <dsp:nvSpPr>
        <dsp:cNvPr id="0" name=""/>
        <dsp:cNvSpPr/>
      </dsp:nvSpPr>
      <dsp:spPr>
        <a:xfrm>
          <a:off x="5509331" y="1964281"/>
          <a:ext cx="1509087" cy="15094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bg1"/>
              </a:solidFill>
            </a:rPr>
            <a:t>Promote </a:t>
          </a:r>
          <a:r>
            <a:rPr lang="hu-HU" sz="1300" b="1" kern="1200" dirty="0" err="1">
              <a:solidFill>
                <a:schemeClr val="bg1"/>
              </a:solidFill>
            </a:rPr>
            <a:t>the</a:t>
          </a:r>
          <a:r>
            <a:rPr lang="hu-HU" sz="1300" b="1" kern="1200" dirty="0">
              <a:solidFill>
                <a:schemeClr val="bg1"/>
              </a:solidFill>
            </a:rPr>
            <a:t> </a:t>
          </a:r>
          <a:r>
            <a:rPr lang="hu-HU" sz="1300" b="1" kern="1200" dirty="0" err="1">
              <a:solidFill>
                <a:schemeClr val="bg1"/>
              </a:solidFill>
            </a:rPr>
            <a:t>options</a:t>
          </a:r>
          <a:r>
            <a:rPr lang="hu-HU" sz="1300" b="1" kern="1200" dirty="0">
              <a:solidFill>
                <a:schemeClr val="bg1"/>
              </a:solidFill>
            </a:rPr>
            <a:t> of </a:t>
          </a:r>
          <a:r>
            <a:rPr lang="hu-HU" sz="1300" b="1" kern="1200" dirty="0" err="1">
              <a:solidFill>
                <a:schemeClr val="bg1"/>
              </a:solidFill>
            </a:rPr>
            <a:t>join</a:t>
          </a:r>
          <a:r>
            <a:rPr lang="en-GB" sz="1300" b="1" kern="1200" dirty="0">
              <a:solidFill>
                <a:schemeClr val="bg1"/>
              </a:solidFill>
            </a:rPr>
            <a:t>t-</a:t>
          </a:r>
          <a:r>
            <a:rPr lang="hu-HU" sz="1300" b="1" kern="1200" dirty="0">
              <a:solidFill>
                <a:schemeClr val="bg1"/>
              </a:solidFill>
            </a:rPr>
            <a:t> supervision, external examino</a:t>
          </a:r>
          <a:r>
            <a:rPr lang="en-GB" sz="1300" b="1" kern="1200" dirty="0">
              <a:solidFill>
                <a:schemeClr val="bg1"/>
              </a:solidFill>
            </a:rPr>
            <a:t>s</a:t>
          </a:r>
          <a:r>
            <a:rPr lang="hu-HU" sz="1300" b="1" kern="1200" dirty="0">
              <a:solidFill>
                <a:schemeClr val="bg1"/>
              </a:solidFill>
            </a:rPr>
            <a:t>rhip</a:t>
          </a:r>
          <a:r>
            <a:rPr lang="en-GB" sz="1300" b="1" kern="1200" dirty="0">
              <a:solidFill>
                <a:schemeClr val="bg1"/>
              </a:solidFill>
            </a:rPr>
            <a:t> </a:t>
          </a:r>
        </a:p>
      </dsp:txBody>
      <dsp:txXfrm>
        <a:off x="5724403" y="2179962"/>
        <a:ext cx="1077749" cy="1078120"/>
      </dsp:txXfrm>
    </dsp:sp>
    <dsp:sp modelId="{34084DC1-2192-40A6-AE36-A2AE1CEAB98E}">
      <dsp:nvSpPr>
        <dsp:cNvPr id="0" name=""/>
        <dsp:cNvSpPr/>
      </dsp:nvSpPr>
      <dsp:spPr>
        <a:xfrm rot="2700000">
          <a:off x="3783587" y="1910179"/>
          <a:ext cx="1617402" cy="161740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D9ADF-D37A-417A-B68F-7CBC088C321A}">
      <dsp:nvSpPr>
        <dsp:cNvPr id="0" name=""/>
        <dsp:cNvSpPr/>
      </dsp:nvSpPr>
      <dsp:spPr>
        <a:xfrm>
          <a:off x="3837745" y="1964281"/>
          <a:ext cx="1509087" cy="15094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Develop a </a:t>
          </a:r>
          <a:r>
            <a:rPr lang="hu-HU" sz="1400" b="1" kern="1200" dirty="0">
              <a:solidFill>
                <a:schemeClr val="bg1"/>
              </a:solidFill>
            </a:rPr>
            <a:t> business </a:t>
          </a:r>
          <a:r>
            <a:rPr lang="en-GB" sz="1400" b="1" kern="1200" dirty="0">
              <a:solidFill>
                <a:schemeClr val="bg1"/>
              </a:solidFill>
            </a:rPr>
            <a:t>plan </a:t>
          </a:r>
          <a:r>
            <a:rPr lang="hu-HU" sz="1400" b="1" kern="1200" dirty="0">
              <a:solidFill>
                <a:schemeClr val="bg1"/>
              </a:solidFill>
            </a:rPr>
            <a:t>to </a:t>
          </a:r>
          <a:r>
            <a:rPr lang="en-GB" sz="1400" b="1" kern="1200" dirty="0">
              <a:solidFill>
                <a:schemeClr val="bg1"/>
              </a:solidFill>
            </a:rPr>
            <a:t>ensure the GENNEX </a:t>
          </a:r>
          <a:r>
            <a:rPr lang="hu-HU" sz="1400" b="1" kern="1200" dirty="0">
              <a:solidFill>
                <a:schemeClr val="bg1"/>
              </a:solidFill>
            </a:rPr>
            <a:t>project</a:t>
          </a:r>
          <a:r>
            <a:rPr lang="en-GB" sz="1400" b="1" kern="1200" dirty="0">
              <a:solidFill>
                <a:schemeClr val="bg1"/>
              </a:solidFill>
            </a:rPr>
            <a:t> is financially </a:t>
          </a:r>
          <a:r>
            <a:rPr lang="hu-HU" sz="1400" b="1" kern="1200" dirty="0">
              <a:solidFill>
                <a:schemeClr val="bg1"/>
              </a:solidFill>
            </a:rPr>
            <a:t>sustainabl</a:t>
          </a:r>
          <a:r>
            <a:rPr lang="en-GB" sz="1400" b="1" kern="1200" dirty="0">
              <a:solidFill>
                <a:schemeClr val="bg1"/>
              </a:solidFill>
            </a:rPr>
            <a:t>e </a:t>
          </a:r>
        </a:p>
      </dsp:txBody>
      <dsp:txXfrm>
        <a:off x="4052817" y="2179962"/>
        <a:ext cx="1077749" cy="1078120"/>
      </dsp:txXfrm>
    </dsp:sp>
    <dsp:sp modelId="{EF32DB1C-09EF-4247-9DA6-5F9D584D109E}">
      <dsp:nvSpPr>
        <dsp:cNvPr id="0" name=""/>
        <dsp:cNvSpPr/>
      </dsp:nvSpPr>
      <dsp:spPr>
        <a:xfrm rot="2700000">
          <a:off x="2113195" y="1910179"/>
          <a:ext cx="1617402" cy="161740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F5844-6446-42C4-9F3A-3EEA61E89731}">
      <dsp:nvSpPr>
        <dsp:cNvPr id="0" name=""/>
        <dsp:cNvSpPr/>
      </dsp:nvSpPr>
      <dsp:spPr>
        <a:xfrm>
          <a:off x="2166158" y="1964281"/>
          <a:ext cx="1509087" cy="15094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S</a:t>
          </a:r>
          <a:r>
            <a:rPr lang="hu-HU" sz="1400" b="1" kern="1200" dirty="0">
              <a:solidFill>
                <a:schemeClr val="bg1"/>
              </a:solidFill>
            </a:rPr>
            <a:t>et up and </a:t>
          </a:r>
          <a:r>
            <a:rPr lang="hu-HU" sz="1400" b="1" kern="1200" dirty="0" err="1">
              <a:solidFill>
                <a:schemeClr val="bg1"/>
              </a:solidFill>
            </a:rPr>
            <a:t>run</a:t>
          </a:r>
          <a:r>
            <a:rPr lang="hu-HU" sz="1400" b="1" kern="1200" dirty="0">
              <a:solidFill>
                <a:schemeClr val="bg1"/>
              </a:solidFill>
            </a:rPr>
            <a:t> </a:t>
          </a:r>
          <a:r>
            <a:rPr lang="en-GB" sz="1400" b="1" kern="1200" dirty="0">
              <a:solidFill>
                <a:schemeClr val="bg1"/>
              </a:solidFill>
            </a:rPr>
            <a:t>GENNEX</a:t>
          </a:r>
          <a:r>
            <a:rPr lang="hu-HU" sz="1400" b="1" kern="1200" dirty="0">
              <a:solidFill>
                <a:schemeClr val="bg1"/>
              </a:solidFill>
            </a:rPr>
            <a:t> digital platforms (website, app</a:t>
          </a:r>
          <a:r>
            <a:rPr lang="en-GB" sz="1400" b="1" kern="1200" dirty="0">
              <a:solidFill>
                <a:schemeClr val="bg1"/>
              </a:solidFill>
            </a:rPr>
            <a:t>)</a:t>
          </a:r>
        </a:p>
      </dsp:txBody>
      <dsp:txXfrm>
        <a:off x="2382425" y="2179962"/>
        <a:ext cx="1077749" cy="1078120"/>
      </dsp:txXfrm>
    </dsp:sp>
    <dsp:sp modelId="{C3ECF135-5D7A-4D0C-A83E-B94FBE9B4732}">
      <dsp:nvSpPr>
        <dsp:cNvPr id="0" name=""/>
        <dsp:cNvSpPr/>
      </dsp:nvSpPr>
      <dsp:spPr>
        <a:xfrm rot="2700000">
          <a:off x="441609" y="1910179"/>
          <a:ext cx="1617402" cy="1617402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AA53A-86F1-4F66-B03A-6AF96CB9CB29}">
      <dsp:nvSpPr>
        <dsp:cNvPr id="0" name=""/>
        <dsp:cNvSpPr/>
      </dsp:nvSpPr>
      <dsp:spPr>
        <a:xfrm>
          <a:off x="495766" y="1964281"/>
          <a:ext cx="1509087" cy="150948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bg1"/>
              </a:solidFill>
            </a:rPr>
            <a:t>W</a:t>
          </a:r>
          <a:r>
            <a:rPr lang="hu-HU" sz="1400" b="1" kern="1200" dirty="0">
              <a:solidFill>
                <a:schemeClr val="bg1"/>
              </a:solidFill>
            </a:rPr>
            <a:t>iden th</a:t>
          </a:r>
          <a:r>
            <a:rPr lang="en-GB" sz="1400" b="1" kern="1200" dirty="0">
              <a:solidFill>
                <a:schemeClr val="bg1"/>
              </a:solidFill>
            </a:rPr>
            <a:t>e GENNEX </a:t>
          </a:r>
          <a:r>
            <a:rPr lang="hu-HU" sz="1400" b="1" kern="1200" dirty="0">
              <a:solidFill>
                <a:schemeClr val="bg1"/>
              </a:solidFill>
            </a:rPr>
            <a:t> collaboration </a:t>
          </a:r>
          <a:r>
            <a:rPr lang="en-GB" sz="1400" b="1" kern="1200" dirty="0">
              <a:solidFill>
                <a:schemeClr val="bg1"/>
              </a:solidFill>
            </a:rPr>
            <a:t>with </a:t>
          </a:r>
          <a:r>
            <a:rPr lang="hu-HU" sz="1400" b="1" kern="1200" dirty="0" err="1">
              <a:solidFill>
                <a:schemeClr val="bg1"/>
              </a:solidFill>
            </a:rPr>
            <a:t>further</a:t>
          </a:r>
          <a:r>
            <a:rPr lang="hu-HU" sz="1400" b="1" kern="1200" dirty="0">
              <a:solidFill>
                <a:schemeClr val="bg1"/>
              </a:solidFill>
            </a:rPr>
            <a:t> hub member universities </a:t>
          </a:r>
          <a:endParaRPr lang="en-GB" sz="1400" b="1" kern="1200" dirty="0">
            <a:solidFill>
              <a:schemeClr val="bg1"/>
            </a:solidFill>
          </a:endParaRPr>
        </a:p>
      </dsp:txBody>
      <dsp:txXfrm>
        <a:off x="710838" y="2179962"/>
        <a:ext cx="1077749" cy="1078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4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2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6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46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056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12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79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6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2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05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8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473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dancs.inshs@gmai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orms.office.com/Pages/ResponsePage.aspx?id=DQSIkWdsW0yxEjajBLZtrQAAAAAAAAAAAAFhMIn-_NFUOVQ1STZSUDUwNjA0UEZNN0ZWTllYMksxRy4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D38A5BF-9525-C156-8C64-4ACC59E5F093}"/>
              </a:ext>
            </a:extLst>
          </p:cNvPr>
          <p:cNvSpPr/>
          <p:nvPr/>
        </p:nvSpPr>
        <p:spPr>
          <a:xfrm>
            <a:off x="0" y="0"/>
            <a:ext cx="12192000" cy="24536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2938F8-24DE-A926-C33A-718EAB7B0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934" y="2751829"/>
            <a:ext cx="11471565" cy="2003051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099BD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2000" b="1" dirty="0">
                <a:solidFill>
                  <a:srgbClr val="099BD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hu-HU" sz="2000" b="1" dirty="0">
                <a:solidFill>
                  <a:srgbClr val="099BD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online  </a:t>
            </a:r>
            <a:r>
              <a:rPr lang="hu-HU" sz="2000" b="1" dirty="0" err="1">
                <a:solidFill>
                  <a:srgbClr val="099BD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international</a:t>
            </a:r>
            <a:r>
              <a:rPr lang="hu-HU" sz="2000" b="1" dirty="0">
                <a:solidFill>
                  <a:srgbClr val="099BD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solidFill>
                  <a:srgbClr val="099BD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HUB </a:t>
            </a:r>
            <a:r>
              <a:rPr lang="en-GB" sz="2000" b="1" dirty="0">
                <a:solidFill>
                  <a:srgbClr val="099BD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hu-HU" sz="2000" b="1" dirty="0">
                <a:solidFill>
                  <a:srgbClr val="099BD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Doctoral Schools</a:t>
            </a:r>
            <a:r>
              <a:rPr lang="en-GB" sz="2000" b="1" dirty="0">
                <a:solidFill>
                  <a:srgbClr val="099BD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programmes, </a:t>
            </a:r>
            <a:br>
              <a:rPr lang="en-GB" sz="2000" b="1" dirty="0">
                <a:solidFill>
                  <a:srgbClr val="099BD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000" b="1" dirty="0">
                <a:solidFill>
                  <a:srgbClr val="099BD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students</a:t>
            </a:r>
            <a:r>
              <a:rPr lang="hu-HU" sz="2000" b="1" dirty="0">
                <a:solidFill>
                  <a:srgbClr val="099BD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000" b="1" dirty="0" err="1">
                <a:solidFill>
                  <a:srgbClr val="099BD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Researchers</a:t>
            </a:r>
            <a:r>
              <a:rPr lang="en-GB" sz="2000" b="1" dirty="0">
                <a:solidFill>
                  <a:srgbClr val="099BD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b="1" dirty="0">
                <a:solidFill>
                  <a:srgbClr val="099BD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hu-HU" sz="2000" b="1" dirty="0" err="1">
                <a:solidFill>
                  <a:srgbClr val="099BD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Sports</a:t>
            </a:r>
            <a:r>
              <a:rPr lang="en-GB" sz="2000" b="1" dirty="0">
                <a:solidFill>
                  <a:srgbClr val="099BD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Exercise </a:t>
            </a:r>
            <a:r>
              <a:rPr lang="hu-HU" sz="2000" b="1" dirty="0">
                <a:solidFill>
                  <a:srgbClr val="099BD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Health Sciences/</a:t>
            </a:r>
            <a:r>
              <a:rPr lang="hu-HU" sz="2000" b="1" dirty="0" err="1">
                <a:solidFill>
                  <a:srgbClr val="099BD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Kinesiology</a:t>
            </a:r>
            <a:br>
              <a:rPr lang="hu-HU" sz="2800" dirty="0">
                <a:solidFill>
                  <a:srgbClr val="099BD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dirty="0">
              <a:solidFill>
                <a:srgbClr val="099BDD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6C3D2C-ABEE-FFA0-A081-AA3710891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851417"/>
            <a:ext cx="12192000" cy="1018071"/>
          </a:xfrm>
        </p:spPr>
        <p:txBody>
          <a:bodyPr>
            <a:normAutofit/>
          </a:bodyPr>
          <a:lstStyle/>
          <a:p>
            <a:r>
              <a:rPr lang="en-GB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“Only a</a:t>
            </a:r>
            <a:r>
              <a:rPr lang="hu-H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ctivities</a:t>
            </a:r>
            <a:r>
              <a:rPr lang="en-GB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hu-H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effective communication</a:t>
            </a:r>
            <a:r>
              <a:rPr lang="en-GB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u-H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indicate and prove </a:t>
            </a:r>
            <a:r>
              <a:rPr lang="en-GB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true </a:t>
            </a:r>
            <a:r>
              <a:rPr lang="hu-HU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internationalisation</a:t>
            </a:r>
            <a:r>
              <a:rPr lang="en-GB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GB" sz="14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8736DC8-50F5-056B-61AE-D3496D025D75}"/>
              </a:ext>
            </a:extLst>
          </p:cNvPr>
          <p:cNvSpPr txBox="1">
            <a:spLocks/>
          </p:cNvSpPr>
          <p:nvPr/>
        </p:nvSpPr>
        <p:spPr>
          <a:xfrm>
            <a:off x="-644161" y="6325317"/>
            <a:ext cx="4726683" cy="27105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hu-H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H.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Dancs, 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hu-H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 Whyte, 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</a:t>
            </a:r>
            <a:r>
              <a:rPr lang="hu-H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J.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Gaillard</a:t>
            </a:r>
            <a:endParaRPr lang="en-GB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INSHS">
            <a:extLst>
              <a:ext uri="{FF2B5EF4-FFF2-40B4-BE49-F238E27FC236}">
                <a16:creationId xmlns:a16="http://schemas.microsoft.com/office/drawing/2014/main" id="{46CB31A2-336A-C4D1-A917-74ABDBF86B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553" y="5666538"/>
            <a:ext cx="2975946" cy="794308"/>
          </a:xfrm>
          <a:prstGeom prst="rect">
            <a:avLst/>
          </a:prstGeom>
          <a:noFill/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84099F8-640B-E7D2-9CBB-23F86B3A0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895" y="1038499"/>
            <a:ext cx="4176610" cy="131618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6841A5D-9DB5-6BA7-3512-790E9081CB90}"/>
              </a:ext>
            </a:extLst>
          </p:cNvPr>
          <p:cNvSpPr txBox="1"/>
          <p:nvPr/>
        </p:nvSpPr>
        <p:spPr>
          <a:xfrm>
            <a:off x="4557761" y="2147022"/>
            <a:ext cx="28488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solidFill>
                  <a:srgbClr val="3013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GENERATION NEXT</a:t>
            </a:r>
            <a:endParaRPr lang="en-GB" dirty="0">
              <a:solidFill>
                <a:srgbClr val="30137D"/>
              </a:solidFill>
            </a:endParaRPr>
          </a:p>
        </p:txBody>
      </p:sp>
      <p:pic>
        <p:nvPicPr>
          <p:cNvPr id="8" name="Picture 10" descr="GSIC powered by Microsoft">
            <a:extLst>
              <a:ext uri="{FF2B5EF4-FFF2-40B4-BE49-F238E27FC236}">
                <a16:creationId xmlns:a16="http://schemas.microsoft.com/office/drawing/2014/main" id="{AE6C0895-7850-76A0-64C7-2CCE2A5CF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541" y="5391586"/>
            <a:ext cx="1467015" cy="134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570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85B95-DEC2-ADB3-B6E7-652DE25C8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57" y="284176"/>
            <a:ext cx="11663464" cy="1508760"/>
          </a:xfrm>
        </p:spPr>
        <p:txBody>
          <a:bodyPr/>
          <a:lstStyle/>
          <a:p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Gennex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</a:t>
            </a:r>
            <a:r>
              <a:rPr lang="hu-HU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TWO PHASE PROCESS </a:t>
            </a:r>
            <a:b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4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hu-HU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hu-HU" sz="24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from 2024 </a:t>
            </a:r>
            <a:r>
              <a:rPr lang="hu-H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September</a:t>
            </a:r>
            <a:r>
              <a:rPr lang="hu-H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hu-H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</a:t>
            </a:r>
            <a:r>
              <a:rPr lang="hu-H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hu-H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hu-H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MemBership</a:t>
            </a:r>
            <a:r>
              <a:rPr lang="hu-H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(Plan</a:t>
            </a: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hu-H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ed: </a:t>
            </a:r>
            <a:r>
              <a:rPr lang="hu-H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Gen-Nex</a:t>
            </a:r>
            <a:r>
              <a:rPr lang="hu-H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app, </a:t>
            </a:r>
            <a:r>
              <a:rPr lang="hu-HU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</a:t>
            </a:r>
            <a:r>
              <a:rPr lang="hu-H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hu-H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MEDIA</a:t>
            </a:r>
            <a:r>
              <a:rPr lang="hu-HU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6787E-D2FD-4783-D1FA-4CF035289F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endParaRPr lang="en-GB" sz="4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02920" indent="0">
              <a:lnSpc>
                <a:spcPct val="107000"/>
              </a:lnSpc>
              <a:buNone/>
            </a:pPr>
            <a:endParaRPr lang="en-GB" sz="4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05EA85-B849-DF2F-B8F5-D84D2C8B5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7270915"/>
              </p:ext>
            </p:extLst>
          </p:nvPr>
        </p:nvGraphicFramePr>
        <p:xfrm>
          <a:off x="-145915" y="1420239"/>
          <a:ext cx="12192000" cy="5437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6EC7652-8B02-90CC-85B3-577F169D8D84}"/>
              </a:ext>
            </a:extLst>
          </p:cNvPr>
          <p:cNvSpPr txBox="1"/>
          <p:nvPr/>
        </p:nvSpPr>
        <p:spPr>
          <a:xfrm>
            <a:off x="604301" y="5650494"/>
            <a:ext cx="8841845" cy="120032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hu-HU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2. </a:t>
            </a:r>
            <a:r>
              <a:rPr lang="hu-HU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  </a:t>
            </a:r>
            <a:r>
              <a:rPr lang="hu-HU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u-HU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hub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membership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to cover </a:t>
            </a:r>
            <a:r>
              <a:rPr lang="hu-HU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running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costs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start of </a:t>
            </a:r>
            <a:r>
              <a:rPr lang="hu-HU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2. will depend o</a:t>
            </a:r>
            <a:r>
              <a:rPr lang="en-GB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outcome of </a:t>
            </a:r>
            <a:r>
              <a:rPr lang="hu-HU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1! </a:t>
            </a:r>
          </a:p>
          <a:p>
            <a:pPr algn="ctr"/>
            <a:r>
              <a:rPr lang="hu-HU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hu-HU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committment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universities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decision </a:t>
            </a:r>
            <a:r>
              <a:rPr lang="hu-HU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hu-HU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done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b="1" dirty="0" err="1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hu-HU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2! </a:t>
            </a:r>
            <a:endParaRPr lang="en-GB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C9D95-52C5-0D16-77DA-62532EE2E881}"/>
              </a:ext>
            </a:extLst>
          </p:cNvPr>
          <p:cNvSpPr txBox="1"/>
          <p:nvPr/>
        </p:nvSpPr>
        <p:spPr>
          <a:xfrm>
            <a:off x="6345142" y="2011680"/>
            <a:ext cx="2851748" cy="861774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NOTE: This will include the  </a:t>
            </a:r>
            <a:r>
              <a:rPr lang="hu-H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duction  of </a:t>
            </a:r>
            <a:r>
              <a:rPr lang="hu-HU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businesses</a:t>
            </a: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GENNEX hub members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0B2B88-44E7-15E4-6FE9-B7C90075D20D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494760" y="4970834"/>
            <a:ext cx="530464" cy="67966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449FF09-A975-4579-1EA6-A0E1FA8D46DA}"/>
              </a:ext>
            </a:extLst>
          </p:cNvPr>
          <p:cNvCxnSpPr>
            <a:cxnSpLocks/>
          </p:cNvCxnSpPr>
          <p:nvPr/>
        </p:nvCxnSpPr>
        <p:spPr>
          <a:xfrm>
            <a:off x="7704306" y="2850204"/>
            <a:ext cx="0" cy="47665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2" descr="INSHS">
            <a:extLst>
              <a:ext uri="{FF2B5EF4-FFF2-40B4-BE49-F238E27FC236}">
                <a16:creationId xmlns:a16="http://schemas.microsoft.com/office/drawing/2014/main" id="{A9686EA9-5B61-1A55-CB15-B0F260CDD8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54" y="6063692"/>
            <a:ext cx="2975946" cy="794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3656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31A4C-5E62-76B8-6FC5-3DAC8093B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63" y="255766"/>
            <a:ext cx="11317953" cy="150876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involved</a:t>
            </a:r>
            <a:r>
              <a:rPr lang="hu-HU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persons</a:t>
            </a:r>
            <a:r>
              <a:rPr lang="hu-HU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hu-HU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gennex</a:t>
            </a:r>
            <a:r>
              <a:rPr lang="hu-HU" sz="3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hu-HU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hu-HU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u-HU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Universities</a:t>
            </a:r>
            <a:r>
              <a:rPr lang="hu-HU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D1C91E-C43A-04EB-E403-B318B9999880}"/>
              </a:ext>
            </a:extLst>
          </p:cNvPr>
          <p:cNvSpPr txBox="1"/>
          <p:nvPr/>
        </p:nvSpPr>
        <p:spPr>
          <a:xfrm>
            <a:off x="601207" y="5191652"/>
            <a:ext cx="3856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INSHS c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olleagues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as  a representat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ives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mediator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between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INSHS 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hu-H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326316-718D-2F5C-69E5-A50AA227332A}"/>
              </a:ext>
            </a:extLst>
          </p:cNvPr>
          <p:cNvSpPr txBox="1"/>
          <p:nvPr/>
        </p:nvSpPr>
        <p:spPr>
          <a:xfrm>
            <a:off x="601206" y="3960546"/>
            <a:ext cx="452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Doctoral School Administrative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ADBF8-9F7F-61C4-0658-40B201795710}"/>
              </a:ext>
            </a:extLst>
          </p:cNvPr>
          <p:cNvSpPr txBox="1"/>
          <p:nvPr/>
        </p:nvSpPr>
        <p:spPr>
          <a:xfrm>
            <a:off x="601207" y="4299100"/>
            <a:ext cx="385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Office Management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F3690B-F5F6-A30A-E480-68B4C3AA0621}"/>
              </a:ext>
            </a:extLst>
          </p:cNvPr>
          <p:cNvSpPr txBox="1"/>
          <p:nvPr/>
        </p:nvSpPr>
        <p:spPr>
          <a:xfrm>
            <a:off x="601207" y="2599540"/>
            <a:ext cx="407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 of Institutes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Faculties and Doctoral School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u-H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/Programme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u-H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hu-HU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4CE334-D660-0D28-37D8-FCE1137B5B1D}"/>
              </a:ext>
            </a:extLst>
          </p:cNvPr>
          <p:cNvSpPr txBox="1"/>
          <p:nvPr/>
        </p:nvSpPr>
        <p:spPr>
          <a:xfrm>
            <a:off x="3764692" y="2861150"/>
            <a:ext cx="6182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Directors</a:t>
            </a:r>
            <a:r>
              <a:rPr lang="hu-HU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Deans</a:t>
            </a:r>
            <a:r>
              <a:rPr lang="hu-HU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Vice -</a:t>
            </a:r>
            <a:r>
              <a:rPr lang="hu-HU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Deans</a:t>
            </a:r>
            <a:r>
              <a:rPr lang="en-GB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School or Faculty</a:t>
            </a:r>
            <a:r>
              <a:rPr lang="hu-HU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Programme </a:t>
            </a:r>
            <a:r>
              <a:rPr lang="en-GB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hu-HU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eaders</a:t>
            </a:r>
            <a:endParaRPr lang="en-GB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INSHS">
            <a:extLst>
              <a:ext uri="{FF2B5EF4-FFF2-40B4-BE49-F238E27FC236}">
                <a16:creationId xmlns:a16="http://schemas.microsoft.com/office/drawing/2014/main" id="{EA39E6E3-E678-6B6C-CE2B-C68718C23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54" y="6063692"/>
            <a:ext cx="2975946" cy="794308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720F21-9CF0-F534-DA44-AFF8DA311B86}"/>
              </a:ext>
            </a:extLst>
          </p:cNvPr>
          <p:cNvSpPr txBox="1"/>
          <p:nvPr/>
        </p:nvSpPr>
        <p:spPr>
          <a:xfrm>
            <a:off x="601207" y="2312629"/>
            <a:ext cx="270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</a:t>
            </a:r>
            <a:r>
              <a:rPr lang="en-GB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ecision</a:t>
            </a:r>
            <a:r>
              <a:rPr lang="en-GB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makers: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1D41EC-3B9F-1738-37B3-EB6077360A42}"/>
              </a:ext>
            </a:extLst>
          </p:cNvPr>
          <p:cNvSpPr txBox="1"/>
          <p:nvPr/>
        </p:nvSpPr>
        <p:spPr>
          <a:xfrm>
            <a:off x="601207" y="3591214"/>
            <a:ext cx="270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II.</a:t>
            </a:r>
            <a:r>
              <a:rPr lang="en-GB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Operational level</a:t>
            </a:r>
            <a:r>
              <a:rPr lang="en-GB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8FEBC8-4EB6-1969-C9A2-9B00D6C0C763}"/>
              </a:ext>
            </a:extLst>
          </p:cNvPr>
          <p:cNvSpPr txBox="1"/>
          <p:nvPr/>
        </p:nvSpPr>
        <p:spPr>
          <a:xfrm>
            <a:off x="601206" y="4795560"/>
            <a:ext cx="5189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u-HU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u-HU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NSHS</a:t>
            </a:r>
            <a:r>
              <a:rPr lang="hu-HU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GEN-NEX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representative c</a:t>
            </a:r>
            <a:r>
              <a:rPr lang="hu-HU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olleague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hu-HU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768E39E-CE54-52CC-349E-4ADE1F03CFEF}"/>
              </a:ext>
            </a:extLst>
          </p:cNvPr>
          <p:cNvSpPr txBox="1"/>
          <p:nvPr/>
        </p:nvSpPr>
        <p:spPr>
          <a:xfrm>
            <a:off x="5486400" y="5468651"/>
            <a:ext cx="660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1"/>
                </a:solidFill>
              </a:rPr>
              <a:t>Min. 1-2 </a:t>
            </a:r>
            <a:r>
              <a:rPr lang="hu-HU" b="1" dirty="0" err="1">
                <a:solidFill>
                  <a:schemeClr val="accent1"/>
                </a:solidFill>
              </a:rPr>
              <a:t>dedicated</a:t>
            </a:r>
            <a:r>
              <a:rPr lang="hu-HU" b="1" dirty="0">
                <a:solidFill>
                  <a:schemeClr val="accent1"/>
                </a:solidFill>
              </a:rPr>
              <a:t> </a:t>
            </a:r>
            <a:r>
              <a:rPr lang="hu-HU" b="1" dirty="0" err="1">
                <a:solidFill>
                  <a:schemeClr val="accent1"/>
                </a:solidFill>
              </a:rPr>
              <a:t>contact</a:t>
            </a:r>
            <a:r>
              <a:rPr lang="hu-HU" b="1" dirty="0">
                <a:solidFill>
                  <a:schemeClr val="accent1"/>
                </a:solidFill>
              </a:rPr>
              <a:t> </a:t>
            </a:r>
            <a:r>
              <a:rPr lang="hu-HU" b="1" dirty="0" err="1">
                <a:solidFill>
                  <a:schemeClr val="accent1"/>
                </a:solidFill>
              </a:rPr>
              <a:t>person</a:t>
            </a:r>
            <a:r>
              <a:rPr lang="hu-HU" b="1" dirty="0">
                <a:solidFill>
                  <a:schemeClr val="accent1"/>
                </a:solidFill>
              </a:rPr>
              <a:t>(s) </a:t>
            </a:r>
            <a:r>
              <a:rPr lang="hu-HU" b="1" dirty="0" err="1">
                <a:solidFill>
                  <a:schemeClr val="accent1"/>
                </a:solidFill>
              </a:rPr>
              <a:t>needed</a:t>
            </a:r>
            <a:r>
              <a:rPr lang="hu-HU" b="1" dirty="0">
                <a:solidFill>
                  <a:schemeClr val="accent1"/>
                </a:solidFill>
              </a:rPr>
              <a:t>/</a:t>
            </a:r>
            <a:r>
              <a:rPr lang="hu-HU" b="1" dirty="0" err="1">
                <a:solidFill>
                  <a:schemeClr val="accent1"/>
                </a:solidFill>
              </a:rPr>
              <a:t>university</a:t>
            </a:r>
            <a:r>
              <a:rPr lang="hu-H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30677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31A4C-5E62-76B8-6FC5-3DAC8093B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64" y="255766"/>
            <a:ext cx="11585698" cy="1508760"/>
          </a:xfrm>
        </p:spPr>
        <p:txBody>
          <a:bodyPr>
            <a:normAutofit/>
          </a:bodyPr>
          <a:lstStyle/>
          <a:p>
            <a:r>
              <a:rPr lang="hu-HU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REQUESt</a:t>
            </a: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ALL</a:t>
            </a: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INSHS </a:t>
            </a:r>
            <a:r>
              <a:rPr lang="hu-HU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colleagues</a:t>
            </a: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February</a:t>
            </a:r>
            <a:r>
              <a:rPr lang="hu-HU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</a:t>
            </a: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INSHS">
            <a:extLst>
              <a:ext uri="{FF2B5EF4-FFF2-40B4-BE49-F238E27FC236}">
                <a16:creationId xmlns:a16="http://schemas.microsoft.com/office/drawing/2014/main" id="{EA39E6E3-E678-6B6C-CE2B-C68718C23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54" y="6063692"/>
            <a:ext cx="2975946" cy="79430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63FE00-8726-BC73-24FB-258D8A941838}"/>
              </a:ext>
            </a:extLst>
          </p:cNvPr>
          <p:cNvSpPr txBox="1"/>
          <p:nvPr/>
        </p:nvSpPr>
        <p:spPr>
          <a:xfrm>
            <a:off x="748861" y="2270234"/>
            <a:ext cx="7233603" cy="4175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forward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questionnaire</a:t>
            </a:r>
            <a:r>
              <a:rPr lang="hu-HU" sz="1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slide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Nr. 8)  to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H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ead of Doctoral School/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administrative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management of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doctoral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hu-HU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February</a:t>
            </a:r>
            <a:r>
              <a:rPr lang="hu-HU" sz="1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return it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lvl="0" indent="-342900">
              <a:buFont typeface="+mj-lt"/>
              <a:buAutoNum type="arabicPeriod"/>
            </a:pPr>
            <a:endParaRPr lang="hu-HU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hu-H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25</a:t>
            </a:r>
            <a:r>
              <a:rPr lang="en-GB" sz="1800" b="1" baseline="3000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1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February 2024.</a:t>
            </a:r>
            <a:endParaRPr lang="en-US" sz="1800" b="1" dirty="0"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US" sz="18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 evaluation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questionnaires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forward </a:t>
            </a:r>
            <a:r>
              <a:rPr lang="en-GB" sz="1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hu-HU" sz="1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invitation email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Head of Doctoral School/Programme of those universities who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interest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 in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an online </a:t>
            </a:r>
            <a:r>
              <a:rPr lang="hu-HU" sz="1800" b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kick-off meeting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relating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the GEN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NEX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hub partnership internationali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ation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project</a:t>
            </a: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lvl="0">
              <a:spcAft>
                <a:spcPts val="800"/>
              </a:spcAft>
            </a:pPr>
            <a:r>
              <a:rPr lang="hu-HU" b="0" i="0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b="1" i="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15th March and the 21st March  3.00 - 4.00 pm</a:t>
            </a:r>
            <a:r>
              <a:rPr lang="hu-HU" b="1" i="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(CET) </a:t>
            </a:r>
            <a:r>
              <a:rPr lang="hu-HU" b="1" i="0" dirty="0" err="1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hu-HU" b="1" i="0" dirty="0">
                <a:solidFill>
                  <a:srgbClr val="FFC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Zoom</a:t>
            </a:r>
            <a:endParaRPr lang="en-GB" sz="18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801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1BB75-567C-854C-CE98-645978E2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784" y="247954"/>
            <a:ext cx="9784080" cy="1508760"/>
          </a:xfrm>
        </p:spPr>
        <p:txBody>
          <a:bodyPr>
            <a:normAutofit/>
          </a:bodyPr>
          <a:lstStyle/>
          <a:p>
            <a:r>
              <a:rPr lang="hu-HU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Planned</a:t>
            </a:r>
            <a:r>
              <a:rPr lang="hu-HU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Dissemination of </a:t>
            </a: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Gennex</a:t>
            </a:r>
            <a:endParaRPr lang="en-GB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Bologna General Assembly | TEGOVA">
            <a:extLst>
              <a:ext uri="{FF2B5EF4-FFF2-40B4-BE49-F238E27FC236}">
                <a16:creationId xmlns:a16="http://schemas.microsoft.com/office/drawing/2014/main" id="{EBC60D5C-BEED-0379-E4EF-C84C3EE31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87" y="1930734"/>
            <a:ext cx="2933999" cy="110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NSHS">
            <a:extLst>
              <a:ext uri="{FF2B5EF4-FFF2-40B4-BE49-F238E27FC236}">
                <a16:creationId xmlns:a16="http://schemas.microsoft.com/office/drawing/2014/main" id="{F9E2C000-5A7E-8005-803F-3B1AD9B63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84" y="3123105"/>
            <a:ext cx="2895914" cy="74014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076" name="Picture 4" descr="International Human Motricity Network - IHMN | Facebook">
            <a:extLst>
              <a:ext uri="{FF2B5EF4-FFF2-40B4-BE49-F238E27FC236}">
                <a16:creationId xmlns:a16="http://schemas.microsoft.com/office/drawing/2014/main" id="{B248BA17-7BF3-258F-AECC-537192AE8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169" y="5386702"/>
            <a:ext cx="1182229" cy="139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rogramme Version 2">
            <a:extLst>
              <a:ext uri="{FF2B5EF4-FFF2-40B4-BE49-F238E27FC236}">
                <a16:creationId xmlns:a16="http://schemas.microsoft.com/office/drawing/2014/main" id="{B4D056D1-002F-F8ED-5D35-73A8D5F4E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84" y="3998764"/>
            <a:ext cx="1781922" cy="128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ordic Sports Tech | The Community for Sports Tech in the Nordics">
            <a:extLst>
              <a:ext uri="{FF2B5EF4-FFF2-40B4-BE49-F238E27FC236}">
                <a16:creationId xmlns:a16="http://schemas.microsoft.com/office/drawing/2014/main" id="{B0BE080B-F8E2-CD6A-D2DC-44DCB7BA1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87" y="5382841"/>
            <a:ext cx="2948216" cy="139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SIC powered by Microsoft">
            <a:extLst>
              <a:ext uri="{FF2B5EF4-FFF2-40B4-BE49-F238E27FC236}">
                <a16:creationId xmlns:a16="http://schemas.microsoft.com/office/drawing/2014/main" id="{F59AFC05-F19D-DC08-D05D-F250C019E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995" y="2321479"/>
            <a:ext cx="1467015" cy="134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94FA4C-49F4-C8D9-1E77-73C5E99CE717}"/>
              </a:ext>
            </a:extLst>
          </p:cNvPr>
          <p:cNvSpPr txBox="1"/>
          <p:nvPr/>
        </p:nvSpPr>
        <p:spPr>
          <a:xfrm>
            <a:off x="3418426" y="1970282"/>
            <a:ext cx="4169619" cy="1268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Academic events of INSHS partner institutions in 2024 (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Brno, Ni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Stip, B</a:t>
            </a:r>
            <a:r>
              <a:rPr lang="en-GB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udapest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Glasgow, Opatija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Ohrid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B9906832-2010-FFF0-1653-B63EB5DD7673}"/>
              </a:ext>
            </a:extLst>
          </p:cNvPr>
          <p:cNvSpPr/>
          <p:nvPr/>
        </p:nvSpPr>
        <p:spPr>
          <a:xfrm>
            <a:off x="4892372" y="4028371"/>
            <a:ext cx="291830" cy="2768153"/>
          </a:xfrm>
          <a:prstGeom prst="rightBrace">
            <a:avLst>
              <a:gd name="adj1" fmla="val 24319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D307ED-A393-B4FE-7FDF-96BBED656C2D}"/>
              </a:ext>
            </a:extLst>
          </p:cNvPr>
          <p:cNvSpPr txBox="1"/>
          <p:nvPr/>
        </p:nvSpPr>
        <p:spPr>
          <a:xfrm>
            <a:off x="7265631" y="3998764"/>
            <a:ext cx="4137759" cy="223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 Network of Academic Sports Services (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ENAS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Human Motricity Network (IHMN) [South America and Europe]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Nordic 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Sports Tech </a:t>
            </a:r>
            <a:r>
              <a:rPr lang="hu-H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Network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(NST)</a:t>
            </a:r>
          </a:p>
          <a:p>
            <a:pPr lvl="1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Federation of Physical And Sports Education (FIEPS Europe)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2A2E2-C733-95DE-2519-B6F6D17D4AFD}"/>
              </a:ext>
            </a:extLst>
          </p:cNvPr>
          <p:cNvSpPr txBox="1"/>
          <p:nvPr/>
        </p:nvSpPr>
        <p:spPr>
          <a:xfrm>
            <a:off x="4749011" y="4742617"/>
            <a:ext cx="2053911" cy="1339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Collaborative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artners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</a:t>
            </a:r>
          </a:p>
          <a:p>
            <a:pPr lvl="0" algn="ctr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etworks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rganisations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AD0C55A9-A02A-0866-0E70-5BFD80F8DBE7}"/>
              </a:ext>
            </a:extLst>
          </p:cNvPr>
          <p:cNvSpPr/>
          <p:nvPr/>
        </p:nvSpPr>
        <p:spPr>
          <a:xfrm flipH="1">
            <a:off x="6882586" y="3998764"/>
            <a:ext cx="427589" cy="2768153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059B23-2BCA-EA0B-D123-2304C7853B12}"/>
              </a:ext>
            </a:extLst>
          </p:cNvPr>
          <p:cNvSpPr txBox="1"/>
          <p:nvPr/>
        </p:nvSpPr>
        <p:spPr>
          <a:xfrm>
            <a:off x="10507714" y="2063284"/>
            <a:ext cx="9585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92532A-2DCB-9ADB-EC3B-2931CF5A9A0C}"/>
              </a:ext>
            </a:extLst>
          </p:cNvPr>
          <p:cNvSpPr txBox="1"/>
          <p:nvPr/>
        </p:nvSpPr>
        <p:spPr>
          <a:xfrm>
            <a:off x="10405183" y="2740835"/>
            <a:ext cx="1461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Newsletters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4F5DAB-F4A4-3AE3-FFA1-9B49E14516DF}"/>
              </a:ext>
            </a:extLst>
          </p:cNvPr>
          <p:cNvSpPr txBox="1"/>
          <p:nvPr/>
        </p:nvSpPr>
        <p:spPr>
          <a:xfrm>
            <a:off x="10577896" y="3209947"/>
            <a:ext cx="125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Digital Platforms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24D7582-913A-137D-38FE-772D426FE8ED}"/>
              </a:ext>
            </a:extLst>
          </p:cNvPr>
          <p:cNvCxnSpPr>
            <a:stCxn id="20" idx="1"/>
            <a:endCxn id="3082" idx="3"/>
          </p:cNvCxnSpPr>
          <p:nvPr/>
        </p:nvCxnSpPr>
        <p:spPr>
          <a:xfrm flipH="1">
            <a:off x="9325010" y="2263339"/>
            <a:ext cx="1182704" cy="73024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BA62C47-8193-87B3-5AD4-FFBD7CD8FBFD}"/>
              </a:ext>
            </a:extLst>
          </p:cNvPr>
          <p:cNvCxnSpPr>
            <a:stCxn id="22" idx="1"/>
            <a:endCxn id="3082" idx="3"/>
          </p:cNvCxnSpPr>
          <p:nvPr/>
        </p:nvCxnSpPr>
        <p:spPr>
          <a:xfrm flipH="1" flipV="1">
            <a:off x="9325010" y="2993585"/>
            <a:ext cx="1252886" cy="5703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940CAC-F1C6-35B3-B091-CFEF51438511}"/>
              </a:ext>
            </a:extLst>
          </p:cNvPr>
          <p:cNvCxnSpPr>
            <a:stCxn id="21" idx="1"/>
            <a:endCxn id="3082" idx="3"/>
          </p:cNvCxnSpPr>
          <p:nvPr/>
        </p:nvCxnSpPr>
        <p:spPr>
          <a:xfrm flipH="1">
            <a:off x="9325010" y="2940890"/>
            <a:ext cx="1080173" cy="5269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2" descr="INSHS">
            <a:extLst>
              <a:ext uri="{FF2B5EF4-FFF2-40B4-BE49-F238E27FC236}">
                <a16:creationId xmlns:a16="http://schemas.microsoft.com/office/drawing/2014/main" id="{4A05A6B8-5120-7A26-3BC3-60F2FA266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554" y="6146568"/>
            <a:ext cx="2665445" cy="711432"/>
          </a:xfrm>
          <a:prstGeom prst="rect">
            <a:avLst/>
          </a:prstGeom>
          <a:noFill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7E4C430-750A-951C-C088-E6FD217FE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29" y="4016427"/>
            <a:ext cx="2219169" cy="12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321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43CB2-294A-04F0-E573-D4C4A316D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52" y="782397"/>
            <a:ext cx="3709991" cy="4453912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ENNEX</a:t>
            </a: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Next Generation of Doctoral S</a:t>
            </a:r>
            <a:r>
              <a:rPr lang="hu-HU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Tudents</a:t>
            </a:r>
            <a:b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378A6B3-8DE6-51CA-657D-C68A93B54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066" b="3951"/>
          <a:stretch/>
        </p:blipFill>
        <p:spPr>
          <a:xfrm>
            <a:off x="4654294" y="1"/>
            <a:ext cx="7546292" cy="68580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D1B75F-710B-5179-BF0C-C57256AAE679}"/>
              </a:ext>
            </a:extLst>
          </p:cNvPr>
          <p:cNvSpPr txBox="1"/>
          <p:nvPr/>
        </p:nvSpPr>
        <p:spPr>
          <a:xfrm>
            <a:off x="472152" y="4103077"/>
            <a:ext cx="39215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hu-HU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</a:t>
            </a:r>
            <a:r>
              <a:rPr lang="hu-H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hu-H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hu-H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 part</a:t>
            </a: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international hub</a:t>
            </a:r>
            <a:r>
              <a:rPr lang="hu-H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marL="0" indent="0" algn="ctr">
              <a:buNone/>
            </a:pPr>
            <a:r>
              <a:rPr lang="hu-HU" sz="1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</a:t>
            </a: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it</a:t>
            </a:r>
            <a:r>
              <a:rPr lang="hu-H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your M</a:t>
            </a:r>
            <a:r>
              <a:rPr lang="en-GB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asters </a:t>
            </a:r>
            <a:r>
              <a:rPr lang="hu-H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Doctoral Students!</a:t>
            </a:r>
            <a:endParaRPr lang="en-US" sz="18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hu-HU" sz="18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hu-HU" sz="1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Recommend</a:t>
            </a:r>
            <a:r>
              <a:rPr lang="hu-H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GENNEX </a:t>
            </a:r>
            <a:r>
              <a:rPr lang="hu-HU" sz="1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hu-H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your academic contact</a:t>
            </a:r>
            <a:r>
              <a:rPr lang="en-GB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u-H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hu-H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forwarding</a:t>
            </a:r>
            <a:r>
              <a:rPr lang="hu-H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hu-H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presentation</a:t>
            </a:r>
            <a:r>
              <a:rPr lang="hu-HU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79F42D-5903-8510-AB4D-13E72F5B6E87}"/>
              </a:ext>
            </a:extLst>
          </p:cNvPr>
          <p:cNvSpPr/>
          <p:nvPr/>
        </p:nvSpPr>
        <p:spPr>
          <a:xfrm>
            <a:off x="8984410" y="6019355"/>
            <a:ext cx="3207588" cy="838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 descr="INSHS">
            <a:extLst>
              <a:ext uri="{FF2B5EF4-FFF2-40B4-BE49-F238E27FC236}">
                <a16:creationId xmlns:a16="http://schemas.microsoft.com/office/drawing/2014/main" id="{2B2F508A-724A-6B33-3CA0-FEE96BBFB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231" y="5963105"/>
            <a:ext cx="2975946" cy="794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7074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6D86F0-98E0-4468-9315-41BF7B0F2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743CB2-294A-04F0-E573-D4C4A316D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8646"/>
            <a:ext cx="4746834" cy="5180709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information about </a:t>
            </a:r>
            <a:r>
              <a:rPr lang="hu-HU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 to join to </a:t>
            </a:r>
            <a:br>
              <a:rPr lang="es-ES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gennex</a:t>
            </a:r>
            <a:br>
              <a:rPr lang="hu-HU" sz="3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hu-HU" sz="3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hu-HU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b="1" i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hu-HU" sz="20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PhD </a:t>
            </a:r>
            <a:r>
              <a:rPr lang="hu-HU" sz="2000" b="1" i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</a:t>
            </a:r>
            <a:r>
              <a:rPr lang="hu-HU" sz="20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b="1" i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connected</a:t>
            </a:r>
            <a:r>
              <a:rPr lang="hu-HU" sz="20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br>
              <a:rPr lang="hu-HU" sz="20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hu-HU" sz="20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b="1" i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</a:t>
            </a:r>
            <a:r>
              <a:rPr lang="hu-HU" sz="20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b="1" i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hu-HU" sz="20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u-HU" sz="2000" b="1" i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Academic</a:t>
            </a:r>
            <a:r>
              <a:rPr lang="hu-HU" sz="20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b="1" i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</a:t>
            </a:r>
            <a:r>
              <a:rPr lang="hu-HU" sz="20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2000" b="1" i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hu-HU" sz="20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2000" b="1" i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services</a:t>
            </a:r>
            <a:r>
              <a:rPr lang="hu-HU" sz="20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br>
              <a:rPr lang="hu-HU" sz="20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hu-HU" sz="20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000" b="1" i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</a:t>
            </a:r>
            <a:r>
              <a:rPr lang="hu-HU" sz="20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link </a:t>
            </a:r>
            <a:r>
              <a:rPr lang="hu-HU" sz="2000" b="1" i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hu-HU" sz="20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u-HU" sz="2000" b="1" i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sz="20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u-HU" sz="2000" b="1" i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sports</a:t>
            </a:r>
            <a:r>
              <a:rPr lang="hu-HU" sz="20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b="1" i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hu-HU" sz="2000" b="1" i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GB" sz="2000" b="1" i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E957058-57AD-46A9-BAE9-7145CB350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-2"/>
            <a:ext cx="7537703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F1F1E-9C3F-F478-598F-BDF90F640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168" y="838645"/>
            <a:ext cx="5823328" cy="5180708"/>
          </a:xfrm>
        </p:spPr>
        <p:txBody>
          <a:bodyPr anchor="ctr">
            <a:normAutofit/>
          </a:bodyPr>
          <a:lstStyle/>
          <a:p>
            <a:pPr marL="685800" lvl="3" indent="0">
              <a:buNone/>
            </a:pPr>
            <a:endParaRPr lang="hu-HU" sz="2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3" indent="0">
              <a:buNone/>
            </a:pPr>
            <a:endParaRPr lang="hu-HU" sz="2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3" indent="0">
              <a:buNone/>
            </a:pPr>
            <a:endParaRPr lang="hu-HU" sz="2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3" indent="0">
              <a:buNone/>
            </a:pPr>
            <a:r>
              <a:rPr lang="en-GB" sz="2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</a:t>
            </a:r>
            <a:r>
              <a:rPr lang="hu-HU" sz="2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GB" sz="2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Henriette Dancs</a:t>
            </a:r>
            <a:r>
              <a:rPr lang="hu-HU" sz="2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(INSHS, France)</a:t>
            </a:r>
          </a:p>
          <a:p>
            <a:pPr marL="685800" lvl="3" indent="0">
              <a:buNone/>
            </a:pPr>
            <a:r>
              <a:rPr lang="en-GB" sz="2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dancs.inshs@gmail.com</a:t>
            </a:r>
            <a:endParaRPr lang="hu-HU" sz="2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3" indent="0">
              <a:buNone/>
            </a:pPr>
            <a:endParaRPr lang="hu-HU" sz="2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3" indent="0">
              <a:buNone/>
            </a:pPr>
            <a:endParaRPr lang="hu-HU" sz="2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3" indent="0">
              <a:buNone/>
            </a:pPr>
            <a:endParaRPr lang="hu-HU" sz="2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3" indent="0">
              <a:buNone/>
            </a:pPr>
            <a:endParaRPr lang="hu-HU" sz="2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3" indent="0">
              <a:buNone/>
            </a:pPr>
            <a:endParaRPr lang="hu-HU" sz="2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3" indent="0">
              <a:buNone/>
            </a:pPr>
            <a:endParaRPr lang="hu-HU" sz="2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3" indent="0">
              <a:buNone/>
            </a:pPr>
            <a:endParaRPr lang="hu-HU" sz="2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lvl="3" indent="0">
              <a:buNone/>
            </a:pPr>
            <a:r>
              <a:rPr lang="hu-HU" sz="2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https://www.inshs.net/</a:t>
            </a:r>
          </a:p>
          <a:p>
            <a:pPr marL="685800" lvl="3" indent="0">
              <a:buNone/>
            </a:pPr>
            <a:endParaRPr lang="en-GB" sz="2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INSHS">
            <a:extLst>
              <a:ext uri="{FF2B5EF4-FFF2-40B4-BE49-F238E27FC236}">
                <a16:creationId xmlns:a16="http://schemas.microsoft.com/office/drawing/2014/main" id="{D7D5A2AC-AEB6-C657-692E-7C6B9AD7F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54" y="6063692"/>
            <a:ext cx="2975946" cy="794308"/>
          </a:xfrm>
          <a:prstGeom prst="rect">
            <a:avLst/>
          </a:prstGeom>
          <a:noFill/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FEAE5CC3-3278-78C0-3BE5-BEF638306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9469" y="3165765"/>
            <a:ext cx="5170725" cy="1533666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E5C0C60E-E3CC-9F5F-3923-8583F5508CAC}"/>
              </a:ext>
            </a:extLst>
          </p:cNvPr>
          <p:cNvSpPr txBox="1"/>
          <p:nvPr/>
        </p:nvSpPr>
        <p:spPr>
          <a:xfrm>
            <a:off x="5725298" y="2817341"/>
            <a:ext cx="4275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30137D"/>
              </a:solidFill>
            </a:endParaRPr>
          </a:p>
          <a:p>
            <a:endParaRPr lang="hu-HU" dirty="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F9C10B29-CDE2-9D2D-6C63-4B9636124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6563" y="4442039"/>
            <a:ext cx="4328535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097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6AE5D-60BE-7A3C-8CE1-061AA92E0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22" y="284176"/>
            <a:ext cx="11559703" cy="150876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Mission and strategic goals of </a:t>
            </a:r>
            <a:r>
              <a:rPr lang="en-GB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GENNEX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8B4E-E9A4-5C76-D86A-D15F7C987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374" y="2011680"/>
            <a:ext cx="11478639" cy="456214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3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Mission</a:t>
            </a:r>
            <a:r>
              <a:rPr lang="hu-HU" sz="39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hu-HU" sz="39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hu-HU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boost internationali</a:t>
            </a:r>
            <a:r>
              <a:rPr lang="en-GB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u-HU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ation</a:t>
            </a:r>
            <a:r>
              <a:rPr lang="hu-HU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hu-HU" sz="19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 </a:t>
            </a:r>
            <a:r>
              <a:rPr lang="hu-HU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European and non-European doctoral schools</a:t>
            </a:r>
            <a:r>
              <a:rPr lang="en-GB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hu-HU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programmes </a:t>
            </a:r>
            <a:r>
              <a:rPr lang="hu-HU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related to</a:t>
            </a:r>
            <a:r>
              <a:rPr lang="hu-HU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sports</a:t>
            </a:r>
            <a:r>
              <a:rPr lang="en-GB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exercise</a:t>
            </a:r>
            <a:r>
              <a:rPr lang="hu-HU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health sciences/</a:t>
            </a:r>
            <a:r>
              <a:rPr lang="hu-HU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kinesiology</a:t>
            </a:r>
            <a:r>
              <a:rPr lang="hu-HU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provid</a:t>
            </a:r>
            <a:r>
              <a:rPr lang="en-GB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hu-HU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PhD related information, news</a:t>
            </a:r>
            <a:r>
              <a:rPr lang="en-GB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u-HU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link</a:t>
            </a:r>
            <a:r>
              <a:rPr lang="en-GB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u-HU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en-GB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hu-HU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sports technology industry.</a:t>
            </a:r>
            <a:endParaRPr lang="hu-HU" sz="19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u-HU" sz="3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Strategic goals:</a:t>
            </a:r>
            <a:endParaRPr lang="hu-HU" sz="3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hu-HU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support the conceptualisation and implementation of students' individual doctoral research</a:t>
            </a:r>
            <a:r>
              <a:rPr lang="hu-HU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projects and activties related to doctoral </a:t>
            </a:r>
            <a:r>
              <a:rPr lang="hu-HU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hu-HU" sz="1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hu-HU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improve the visibility and networki</a:t>
            </a:r>
            <a:r>
              <a:rPr lang="en-GB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hu-HU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 options of Doctoral Schools/Programms;</a:t>
            </a:r>
            <a:endParaRPr lang="en-GB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hu-HU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hu-HU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u-HU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share</a:t>
            </a:r>
            <a:r>
              <a:rPr lang="hu-HU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news and </a:t>
            </a:r>
            <a:r>
              <a:rPr lang="hu-HU" sz="19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information</a:t>
            </a:r>
            <a:r>
              <a:rPr lang="hu-HU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  <a:endParaRPr lang="en-GB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hu-HU" sz="1900" dirty="0">
                <a:latin typeface="Calibri" panose="020F0502020204030204" pitchFamily="34" charset="0"/>
                <a:ea typeface="Calibri" panose="020F0502020204030204" pitchFamily="34" charset="0"/>
              </a:rPr>
              <a:t>To bind science to industry</a:t>
            </a:r>
            <a:r>
              <a:rPr lang="en-GB" sz="19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hu-HU" sz="1900" dirty="0">
                <a:latin typeface="Calibri" panose="020F0502020204030204" pitchFamily="34" charset="0"/>
                <a:ea typeface="Calibri" panose="020F0502020204030204" pitchFamily="34" charset="0"/>
              </a:rPr>
              <a:t>technology</a:t>
            </a:r>
            <a:r>
              <a:rPr lang="en-GB" sz="1900" dirty="0"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hu-HU" sz="1900" dirty="0">
                <a:latin typeface="Calibri" panose="020F0502020204030204" pitchFamily="34" charset="0"/>
                <a:ea typeface="Calibri" panose="020F0502020204030204" pitchFamily="34" charset="0"/>
              </a:rPr>
              <a:t> and innovation in sport.</a:t>
            </a:r>
            <a:r>
              <a:rPr lang="en-GB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hu-HU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6" name="Picture 2" descr="INSHS">
            <a:extLst>
              <a:ext uri="{FF2B5EF4-FFF2-40B4-BE49-F238E27FC236}">
                <a16:creationId xmlns:a16="http://schemas.microsoft.com/office/drawing/2014/main" id="{B1693008-1A10-30B0-B33D-CAD37C921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54" y="6063692"/>
            <a:ext cx="2975946" cy="794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826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2523D-6558-FF3B-E68D-DBC101EB4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383" y="284176"/>
            <a:ext cx="9784080" cy="150876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Target groups </a:t>
            </a:r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gennex</a:t>
            </a:r>
            <a:endParaRPr lang="en-GB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0EC51-0D09-F8DD-8318-52B9949D26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1454" y="2682155"/>
            <a:ext cx="4754880" cy="478088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u-HU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Institutional</a:t>
            </a:r>
            <a:r>
              <a:rPr lang="hu-HU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(hub partners):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Universities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 institutes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throughout the world that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 sports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exercise,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kinesiology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and/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offer doctoral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studies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these fields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6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5DB38-9936-AFEC-A8B3-CD67BDAC0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6113" y="2682155"/>
            <a:ext cx="5062512" cy="4780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Individual: </a:t>
            </a:r>
            <a:endParaRPr lang="en-GB" sz="28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MSc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GB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MEed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/MPhil/</a:t>
            </a:r>
            <a:r>
              <a:rPr lang="en-GB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MRes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involved in sports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exercise, 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kinesiology 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related academic programmes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are  seeking to undertake d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octoral stud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ies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or </a:t>
            </a:r>
            <a:r>
              <a:rPr lang="en-GB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Doctoral students and Post-Docs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those areas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hu-HU" sz="1800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INSHS">
            <a:extLst>
              <a:ext uri="{FF2B5EF4-FFF2-40B4-BE49-F238E27FC236}">
                <a16:creationId xmlns:a16="http://schemas.microsoft.com/office/drawing/2014/main" id="{4976B3FF-FE7F-F70C-4B66-DA05D4B73E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54" y="6063692"/>
            <a:ext cx="2975946" cy="794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6485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A038F-6B29-F402-C631-D07E66D8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951" y="284176"/>
            <a:ext cx="9784080" cy="150876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RELEVANCE of </a:t>
            </a:r>
            <a:r>
              <a:rPr lang="en-GB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gennex</a:t>
            </a:r>
            <a:r>
              <a:rPr lang="en-GB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651C6-95BF-F388-5D09-045A2F0AA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979" y="2580844"/>
            <a:ext cx="5204021" cy="4206240"/>
          </a:xfrm>
        </p:spPr>
        <p:txBody>
          <a:bodyPr>
            <a:normAutofit/>
          </a:bodyPr>
          <a:lstStyle/>
          <a:p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hu-HU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presence</a:t>
            </a:r>
            <a:r>
              <a:rPr lang="hu-H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the </a:t>
            </a:r>
            <a:r>
              <a:rPr lang="hu-HU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hu-HU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foreign students are the most visible indicators (e.g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university rankings) of the internationalisation of any higher education institution.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Foreign students not only raise the </a:t>
            </a:r>
            <a:r>
              <a:rPr lang="hu-HU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academic prestige </a:t>
            </a:r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host institution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but they also bring in </a:t>
            </a:r>
            <a:r>
              <a:rPr lang="hu-HU" sz="20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significant revenues </a:t>
            </a:r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both for the host universit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the communities in which they sit</a:t>
            </a:r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en-GB" sz="2400" dirty="0"/>
          </a:p>
        </p:txBody>
      </p:sp>
      <p:pic>
        <p:nvPicPr>
          <p:cNvPr id="1026" name="Picture 2" descr="The Top 50 Schools For International Students 2019: Foreign Enrollment Is  Slowing, But It's Not All Trump">
            <a:extLst>
              <a:ext uri="{FF2B5EF4-FFF2-40B4-BE49-F238E27FC236}">
                <a16:creationId xmlns:a16="http://schemas.microsoft.com/office/drawing/2014/main" id="{55353F30-F921-C333-629B-E890BC0A265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80844"/>
            <a:ext cx="5015847" cy="334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NSHS">
            <a:extLst>
              <a:ext uri="{FF2B5EF4-FFF2-40B4-BE49-F238E27FC236}">
                <a16:creationId xmlns:a16="http://schemas.microsoft.com/office/drawing/2014/main" id="{9BBAD4D4-957A-32FD-FBCA-595F92897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54" y="6063692"/>
            <a:ext cx="2975946" cy="794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1552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83FAA-8D37-D645-0D56-06246ECC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70" y="298924"/>
            <a:ext cx="11566538" cy="1508760"/>
          </a:xfrm>
        </p:spPr>
        <p:txBody>
          <a:bodyPr>
            <a:normAutofit/>
          </a:bodyPr>
          <a:lstStyle/>
          <a:p>
            <a:r>
              <a:rPr lang="hu-HU" sz="36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Objectives</a:t>
            </a:r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GENNEX</a:t>
            </a:r>
            <a:r>
              <a:rPr lang="hu-HU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hu-HU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1.to</a:t>
            </a:r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Offer</a:t>
            </a:r>
            <a:r>
              <a:rPr lang="hu-HU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Academic</a:t>
            </a:r>
            <a:r>
              <a:rPr lang="hu-HU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services</a:t>
            </a:r>
            <a:r>
              <a:rPr lang="hu-HU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2. </a:t>
            </a:r>
            <a:r>
              <a:rPr lang="hu-HU" sz="36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hu-HU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share</a:t>
            </a:r>
            <a:r>
              <a:rPr lang="hu-HU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36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hu-HU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GB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6A9720A-CEBA-EA19-B5AC-F285869FE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712153"/>
              </p:ext>
            </p:extLst>
          </p:nvPr>
        </p:nvGraphicFramePr>
        <p:xfrm>
          <a:off x="826851" y="1598382"/>
          <a:ext cx="10257514" cy="5415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6156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13E6E-7D6D-ADD9-D34F-49466DD37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51" y="491752"/>
            <a:ext cx="9784080" cy="150876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Detailed </a:t>
            </a:r>
            <a:r>
              <a:rPr lang="hu-HU" sz="36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Objectives</a:t>
            </a:r>
            <a:r>
              <a:rPr lang="hu-HU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GENNEX</a:t>
            </a:r>
            <a:br>
              <a:rPr lang="hu-HU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GB" sz="36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4F6283D-7378-735C-B75C-E80B6C51B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887564"/>
              </p:ext>
            </p:extLst>
          </p:nvPr>
        </p:nvGraphicFramePr>
        <p:xfrm>
          <a:off x="439366" y="1838527"/>
          <a:ext cx="11313267" cy="5019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4EAA65C-FF37-F0A8-6C74-E99B45FB4A59}"/>
              </a:ext>
            </a:extLst>
          </p:cNvPr>
          <p:cNvSpPr txBox="1"/>
          <p:nvPr/>
        </p:nvSpPr>
        <p:spPr>
          <a:xfrm>
            <a:off x="54313" y="2606063"/>
            <a:ext cx="233464" cy="304698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/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  ICES</a:t>
            </a:r>
          </a:p>
        </p:txBody>
      </p:sp>
    </p:spTree>
    <p:extLst>
      <p:ext uri="{BB962C8B-B14F-4D97-AF65-F5344CB8AC3E}">
        <p14:creationId xmlns:p14="http://schemas.microsoft.com/office/powerpoint/2010/main" val="875453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FA89-5472-79D4-135B-383C727F9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698" y="284176"/>
            <a:ext cx="9784080" cy="1508760"/>
          </a:xfrm>
        </p:spPr>
        <p:txBody>
          <a:bodyPr>
            <a:normAutofit/>
          </a:bodyPr>
          <a:lstStyle/>
          <a:p>
            <a: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Beneficiaries of </a:t>
            </a:r>
            <a:br>
              <a:rPr lang="en-GB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gennex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3E70A3A-83B9-8F9F-7B3A-28A0C96A0B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0451328"/>
              </p:ext>
            </p:extLst>
          </p:nvPr>
        </p:nvGraphicFramePr>
        <p:xfrm>
          <a:off x="1695448" y="12473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INSHS">
            <a:extLst>
              <a:ext uri="{FF2B5EF4-FFF2-40B4-BE49-F238E27FC236}">
                <a16:creationId xmlns:a16="http://schemas.microsoft.com/office/drawing/2014/main" id="{1D09B954-79D2-071C-1B8A-A8143B91DA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54" y="6063692"/>
            <a:ext cx="2975946" cy="794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8659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91306-42A7-91A9-A216-F49923F12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272" y="298924"/>
            <a:ext cx="11596036" cy="1369526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Preparation:</a:t>
            </a:r>
            <a:b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ongoing TASKS for </a:t>
            </a:r>
            <a:r>
              <a:rPr lang="en-GB" sz="32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gennex</a:t>
            </a:r>
            <a:r>
              <a:rPr lang="hu-HU" sz="32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 </a:t>
            </a:r>
            <a:r>
              <a:rPr lang="hu-HU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February</a:t>
            </a:r>
            <a:r>
              <a:rPr lang="hu-H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2024</a:t>
            </a:r>
            <a:r>
              <a:rPr lang="hu-HU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F0A0E-EB9C-1026-BEA0-C8C287082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50" y="2207740"/>
            <a:ext cx="9650612" cy="4253105"/>
          </a:xfrm>
        </p:spPr>
        <p:txBody>
          <a:bodyPr>
            <a:normAutofit lnSpcReduction="10000"/>
          </a:bodyPr>
          <a:lstStyle/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Preparation of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Questionnaire for Head of Doctoral Schoo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l, managers (ongoing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and INSHS GEN-NE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persons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will be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out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(13rd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February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2024)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Evaluation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Questionnaire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2nd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Meeting with GSIC as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potential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partner (13.02 2024)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1st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introductory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meetings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INSHS partner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representatives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hu-HU" sz="1800" i="0" u="none" strike="noStrike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GB" sz="1800" i="0" u="none" strike="noStrike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u-HU" sz="1800" i="0" u="none" strike="noStrike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Invited</a:t>
            </a:r>
            <a:r>
              <a:rPr lang="hu-HU" sz="1800" i="0" u="none" strike="noStrike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GB" sz="1800" i="0" u="none" strike="noStrike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Heads, Directors</a:t>
            </a:r>
            <a:r>
              <a:rPr lang="hu-HU" sz="1800" i="0" u="none" strike="noStrike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hu-HU" sz="1800" i="0" u="none" strike="noStrike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Doctoral</a:t>
            </a:r>
            <a:r>
              <a:rPr lang="hu-HU" sz="1800" i="0" u="none" strike="noStrike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i="0" u="none" strike="noStrike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Schools</a:t>
            </a:r>
            <a:r>
              <a:rPr lang="hu-HU" sz="1800" i="0" u="none" strike="noStrike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hu-HU" sz="1800" i="0" u="none" strike="noStrike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hu-HU" sz="1800" i="0" u="none" strike="noStrike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1800" i="0" u="none" strike="noStrike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Deans)</a:t>
            </a:r>
            <a:r>
              <a:rPr lang="hu-HU" sz="1800" i="0" u="none" strike="noStrike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hu-HU" sz="1800" b="1" i="0" u="none" strike="noStrike" kern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 </a:t>
            </a:r>
            <a:r>
              <a:rPr lang="hu-HU" sz="1800" b="1" i="0" u="none" strike="noStrike" kern="12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</a:t>
            </a:r>
            <a:r>
              <a:rPr lang="hu-HU" sz="1800" b="1" i="0" u="none" strike="noStrike" kern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and/</a:t>
            </a:r>
            <a:r>
              <a:rPr lang="hu-HU" sz="1800" b="1" i="0" u="none" strike="noStrike" kern="12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hu-HU" sz="1800" b="1" i="0" u="none" strike="noStrike" kern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21 </a:t>
            </a:r>
            <a:r>
              <a:rPr lang="hu-HU" sz="1800" b="1" i="0" u="none" strike="noStrike" kern="12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</a:t>
            </a:r>
            <a:r>
              <a:rPr lang="hu-HU" sz="1800" b="1" i="0" u="none" strike="noStrike" kern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2024 (3.00- 4.00 </a:t>
            </a:r>
            <a:r>
              <a:rPr lang="hu-HU" sz="1800" b="1" i="0" u="none" strike="noStrike" kern="12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pm</a:t>
            </a:r>
            <a:r>
              <a:rPr lang="hu-HU" sz="1800" b="1" i="0" u="none" strike="noStrike" kern="12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CET).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hu-HU" sz="1800" i="0" u="none" strike="noStrike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(Zoom link </a:t>
            </a:r>
            <a:r>
              <a:rPr lang="hu-HU" sz="1800" i="0" u="none" strike="noStrike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hu-HU" sz="1800" i="0" u="none" strike="noStrike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hu-HU" sz="1800" i="0" u="none" strike="noStrike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</a:t>
            </a:r>
            <a:r>
              <a:rPr lang="hu-HU" sz="1800" i="0" u="none" strike="noStrike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i="0" u="none" strike="noStrike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hu-HU" sz="1800" i="0" u="none" strike="noStrike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i="0" u="none" strike="noStrike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hu-HU" sz="1800" i="0" u="none" strike="noStrike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i="0" u="none" strike="noStrike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sz="1800" i="0" u="none" strike="noStrike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i="0" u="none" strike="noStrike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feedback</a:t>
            </a:r>
            <a:r>
              <a:rPr lang="hu-HU" sz="1800" i="0" u="none" strike="noStrike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hu-HU" sz="1800" i="0" u="none" strike="noStrike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sz="1800" i="0" u="none" strike="noStrike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i="0" u="none" strike="noStrike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questionnaires</a:t>
            </a:r>
            <a:r>
              <a:rPr lang="hu-HU" sz="1800" i="0" u="none" strike="noStrike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i="0" u="none" strike="noStrike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hu-HU" sz="1800" i="0" u="none" strike="noStrike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i="0" u="none" strike="noStrike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hu-HU" sz="1800" i="0" u="none" strike="noStrike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i="0" u="none" strike="noStrike" kern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send</a:t>
            </a:r>
            <a:r>
              <a:rPr lang="hu-HU" sz="1800" i="0" u="none" strike="noStrike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back)</a:t>
            </a:r>
            <a:r>
              <a:rPr lang="hu-H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Click</a:t>
            </a:r>
            <a:r>
              <a:rPr lang="hu-HU" sz="1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 here </a:t>
            </a:r>
            <a:r>
              <a:rPr lang="hu-HU" sz="18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for</a:t>
            </a:r>
            <a:r>
              <a:rPr lang="hu-HU" sz="1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hu-HU" sz="18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the</a:t>
            </a:r>
            <a:r>
              <a:rPr lang="hu-HU" sz="1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hu-HU" sz="18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questionnaire</a:t>
            </a:r>
            <a:r>
              <a:rPr lang="hu-HU" sz="1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hu-HU" sz="18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hu-HU" sz="1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hu-HU" sz="1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hu-HU" sz="18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link: </a:t>
            </a:r>
            <a:r>
              <a:rPr kumimoji="0" lang="hu-HU" altLang="hu-HU" sz="1500" b="1" i="0" u="sng" strike="noStrike" cap="none" normalizeH="0" baseline="0" dirty="0">
                <a:ln>
                  <a:noFill/>
                </a:ln>
                <a:solidFill>
                  <a:srgbClr val="E97132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https://forms.office.com/Pages/ResponsePage.aspx?id=DQSIkWdsW0yxEjajBLZtrQAAAAAAAAAAAAFhMIn-_NFUOVQ1STZSUDUwNjA0UEZNN0ZWTllYMksxRy4u </a:t>
            </a: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INSHS">
            <a:extLst>
              <a:ext uri="{FF2B5EF4-FFF2-40B4-BE49-F238E27FC236}">
                <a16:creationId xmlns:a16="http://schemas.microsoft.com/office/drawing/2014/main" id="{AFBF1548-3C9D-D1EC-6C45-C39D07317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54" y="6063692"/>
            <a:ext cx="2975946" cy="794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381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A89FA6-D70F-9BBB-D039-18C5C89094D6}"/>
              </a:ext>
            </a:extLst>
          </p:cNvPr>
          <p:cNvSpPr/>
          <p:nvPr/>
        </p:nvSpPr>
        <p:spPr>
          <a:xfrm>
            <a:off x="-1" y="243744"/>
            <a:ext cx="12192001" cy="16699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85B95-DEC2-ADB3-B6E7-652DE25C8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27" y="344266"/>
            <a:ext cx="11663464" cy="1508760"/>
          </a:xfrm>
        </p:spPr>
        <p:txBody>
          <a:bodyPr>
            <a:normAutofit/>
          </a:bodyPr>
          <a:lstStyle/>
          <a:p>
            <a:r>
              <a:rPr lang="en-GB" sz="3600" b="1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Gennex</a:t>
            </a:r>
            <a:r>
              <a:rPr lang="en-GB" sz="3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 </a:t>
            </a:r>
            <a:r>
              <a:rPr lang="hu-HU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en-GB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TWO PHASE PROCESS: </a:t>
            </a:r>
            <a:br>
              <a:rPr lang="en-GB" sz="3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2800" b="1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Phase</a:t>
            </a:r>
            <a:r>
              <a:rPr lang="hu-HU" sz="2800" b="1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</a:t>
            </a:r>
            <a:r>
              <a:rPr lang="hu-HU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2024 </a:t>
            </a:r>
            <a:r>
              <a:rPr lang="hu-HU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</a:t>
            </a:r>
            <a:r>
              <a:rPr lang="hu-HU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- 2024 </a:t>
            </a:r>
            <a:r>
              <a:rPr lang="hu-HU" sz="2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July</a:t>
            </a:r>
            <a:r>
              <a:rPr lang="hu-HU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(No </a:t>
            </a:r>
            <a:r>
              <a:rPr lang="hu-HU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Membership</a:t>
            </a:r>
            <a:r>
              <a:rPr lang="hu-HU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800" b="1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fee</a:t>
            </a:r>
            <a:r>
              <a:rPr lang="hu-HU" sz="28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GB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INSHS">
            <a:extLst>
              <a:ext uri="{FF2B5EF4-FFF2-40B4-BE49-F238E27FC236}">
                <a16:creationId xmlns:a16="http://schemas.microsoft.com/office/drawing/2014/main" id="{EC0D53E9-A054-6605-8EF3-146A9CA94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054" y="6063692"/>
            <a:ext cx="2975946" cy="79430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1311B2-343D-A694-CAE1-F8B33552263E}"/>
              </a:ext>
            </a:extLst>
          </p:cNvPr>
          <p:cNvSpPr txBox="1"/>
          <p:nvPr/>
        </p:nvSpPr>
        <p:spPr>
          <a:xfrm>
            <a:off x="630573" y="5562587"/>
            <a:ext cx="106707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Note: Databank to consist of GEN-NEX hub members’ priority research areas; names of supervisors 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hu-HU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potential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external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examinerswith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qualifications and </a:t>
            </a:r>
            <a:r>
              <a:rPr lang="hu-HU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research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PhD students research topics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projects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contact details; publication possibilities; events; job opportunities; scholarship vacancies; guest professorships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offers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en-GB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409975-EED4-00F9-E772-40064BADF364}"/>
              </a:ext>
            </a:extLst>
          </p:cNvPr>
          <p:cNvSpPr txBox="1"/>
          <p:nvPr/>
        </p:nvSpPr>
        <p:spPr>
          <a:xfrm>
            <a:off x="399543" y="3825685"/>
            <a:ext cx="14635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Preparation 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AB48E9-5366-9C31-DEB4-75D0E55D5A5A}"/>
              </a:ext>
            </a:extLst>
          </p:cNvPr>
          <p:cNvSpPr txBox="1"/>
          <p:nvPr/>
        </p:nvSpPr>
        <p:spPr>
          <a:xfrm>
            <a:off x="1737607" y="2521874"/>
            <a:ext cx="1463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Finalise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content &amp; legal aspects of the GENNEX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E7A7AE-DD03-E9F7-A295-1FB44D3174E5}"/>
              </a:ext>
            </a:extLst>
          </p:cNvPr>
          <p:cNvSpPr txBox="1"/>
          <p:nvPr/>
        </p:nvSpPr>
        <p:spPr>
          <a:xfrm>
            <a:off x="4525535" y="2481080"/>
            <a:ext cx="14635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databank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elated to GEN-NEX hub partner</a:t>
            </a:r>
          </a:p>
          <a:p>
            <a:pPr algn="ctr"/>
            <a:r>
              <a:rPr lang="hu-HU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doctoral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schools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51A6B9-E50A-B583-4F7A-7CFCE8CE18C1}"/>
              </a:ext>
            </a:extLst>
          </p:cNvPr>
          <p:cNvSpPr txBox="1"/>
          <p:nvPr/>
        </p:nvSpPr>
        <p:spPr>
          <a:xfrm>
            <a:off x="5785196" y="3893341"/>
            <a:ext cx="1463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Create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external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examiners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GENNEX 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ub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</a:t>
            </a:r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ners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258FA2-5BBA-C228-238D-C863FD9DA652}"/>
              </a:ext>
            </a:extLst>
          </p:cNvPr>
          <p:cNvSpPr txBox="1"/>
          <p:nvPr/>
        </p:nvSpPr>
        <p:spPr>
          <a:xfrm>
            <a:off x="7125062" y="2635821"/>
            <a:ext cx="14635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Schedule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thematic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webinars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discussions 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collaboration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254F1-A358-70C5-36B9-C9DAFC24B367}"/>
              </a:ext>
            </a:extLst>
          </p:cNvPr>
          <p:cNvSpPr txBox="1"/>
          <p:nvPr/>
        </p:nvSpPr>
        <p:spPr>
          <a:xfrm>
            <a:off x="8508744" y="3874045"/>
            <a:ext cx="1463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Schedule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webinars </a:t>
            </a:r>
            <a:r>
              <a:rPr lang="hu-HU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industry players </a:t>
            </a:r>
            <a:r>
              <a:rPr lang="hu-HU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GSIC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A3C60B-A751-33F3-C2AD-61BAB6A8B62B}"/>
              </a:ext>
            </a:extLst>
          </p:cNvPr>
          <p:cNvSpPr txBox="1"/>
          <p:nvPr/>
        </p:nvSpPr>
        <p:spPr>
          <a:xfrm>
            <a:off x="9972266" y="2420376"/>
            <a:ext cx="14635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Academic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Events </a:t>
            </a:r>
          </a:p>
          <a:p>
            <a:pPr algn="ctr"/>
            <a:r>
              <a:rPr lang="en-US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Organised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</a:t>
            </a:r>
            <a:b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GENNEX hub</a:t>
            </a:r>
          </a:p>
          <a:p>
            <a:pPr algn="ctr"/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partner </a:t>
            </a:r>
            <a:r>
              <a:rPr lang="hu-HU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universities</a:t>
            </a:r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7FEAA5-0B69-BB0E-D13B-173C23A49060}"/>
              </a:ext>
            </a:extLst>
          </p:cNvPr>
          <p:cNvSpPr txBox="1"/>
          <p:nvPr/>
        </p:nvSpPr>
        <p:spPr>
          <a:xfrm>
            <a:off x="2893209" y="3723222"/>
            <a:ext cx="177004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Formalize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collaboration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u-HU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Declaration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hu-HU" sz="1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Intent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between GEN-NEX hub partner universities 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INSH</a:t>
            </a:r>
            <a:r>
              <a:rPr lang="hu-HU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GB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Arrow: Bent 18">
            <a:extLst>
              <a:ext uri="{FF2B5EF4-FFF2-40B4-BE49-F238E27FC236}">
                <a16:creationId xmlns:a16="http://schemas.microsoft.com/office/drawing/2014/main" id="{6419477C-7428-2711-38D4-5089BC1F3FF4}"/>
              </a:ext>
            </a:extLst>
          </p:cNvPr>
          <p:cNvSpPr/>
          <p:nvPr/>
        </p:nvSpPr>
        <p:spPr>
          <a:xfrm>
            <a:off x="1071582" y="3045440"/>
            <a:ext cx="515336" cy="511725"/>
          </a:xfrm>
          <a:prstGeom prst="bentArrow">
            <a:avLst>
              <a:gd name="adj1" fmla="val 25000"/>
              <a:gd name="adj2" fmla="val 25000"/>
              <a:gd name="adj3" fmla="val 43555"/>
              <a:gd name="adj4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Arrow: Bent 27">
            <a:extLst>
              <a:ext uri="{FF2B5EF4-FFF2-40B4-BE49-F238E27FC236}">
                <a16:creationId xmlns:a16="http://schemas.microsoft.com/office/drawing/2014/main" id="{4E310517-E498-16E6-9ECA-C80B90339695}"/>
              </a:ext>
            </a:extLst>
          </p:cNvPr>
          <p:cNvSpPr/>
          <p:nvPr/>
        </p:nvSpPr>
        <p:spPr>
          <a:xfrm rot="16200000" flipV="1">
            <a:off x="4897515" y="3967677"/>
            <a:ext cx="515336" cy="618902"/>
          </a:xfrm>
          <a:prstGeom prst="bentArrow">
            <a:avLst>
              <a:gd name="adj1" fmla="val 25000"/>
              <a:gd name="adj2" fmla="val 25000"/>
              <a:gd name="adj3" fmla="val 43555"/>
              <a:gd name="adj4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Arrow: Bent 28">
            <a:extLst>
              <a:ext uri="{FF2B5EF4-FFF2-40B4-BE49-F238E27FC236}">
                <a16:creationId xmlns:a16="http://schemas.microsoft.com/office/drawing/2014/main" id="{284E89A0-0429-B299-D1FB-FBA588EA0A67}"/>
              </a:ext>
            </a:extLst>
          </p:cNvPr>
          <p:cNvSpPr/>
          <p:nvPr/>
        </p:nvSpPr>
        <p:spPr>
          <a:xfrm rot="16200000" flipV="1">
            <a:off x="7481515" y="4021265"/>
            <a:ext cx="515336" cy="511725"/>
          </a:xfrm>
          <a:prstGeom prst="bentArrow">
            <a:avLst>
              <a:gd name="adj1" fmla="val 25000"/>
              <a:gd name="adj2" fmla="val 25000"/>
              <a:gd name="adj3" fmla="val 43555"/>
              <a:gd name="adj4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Arrow: Bent 29">
            <a:extLst>
              <a:ext uri="{FF2B5EF4-FFF2-40B4-BE49-F238E27FC236}">
                <a16:creationId xmlns:a16="http://schemas.microsoft.com/office/drawing/2014/main" id="{BC44F8AF-8AE5-A80E-DD07-059229C9C517}"/>
              </a:ext>
            </a:extLst>
          </p:cNvPr>
          <p:cNvSpPr/>
          <p:nvPr/>
        </p:nvSpPr>
        <p:spPr>
          <a:xfrm rot="16200000" flipV="1">
            <a:off x="10349321" y="4020001"/>
            <a:ext cx="515336" cy="511725"/>
          </a:xfrm>
          <a:prstGeom prst="bentArrow">
            <a:avLst>
              <a:gd name="adj1" fmla="val 25000"/>
              <a:gd name="adj2" fmla="val 25000"/>
              <a:gd name="adj3" fmla="val 43555"/>
              <a:gd name="adj4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Arrow: Bent 30">
            <a:extLst>
              <a:ext uri="{FF2B5EF4-FFF2-40B4-BE49-F238E27FC236}">
                <a16:creationId xmlns:a16="http://schemas.microsoft.com/office/drawing/2014/main" id="{9370D1D2-2E45-9DA6-462B-04035537B92A}"/>
              </a:ext>
            </a:extLst>
          </p:cNvPr>
          <p:cNvSpPr/>
          <p:nvPr/>
        </p:nvSpPr>
        <p:spPr>
          <a:xfrm rot="5400000">
            <a:off x="3350013" y="3051810"/>
            <a:ext cx="515336" cy="511725"/>
          </a:xfrm>
          <a:prstGeom prst="bentArrow">
            <a:avLst>
              <a:gd name="adj1" fmla="val 25000"/>
              <a:gd name="adj2" fmla="val 25000"/>
              <a:gd name="adj3" fmla="val 43555"/>
              <a:gd name="adj4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Arrow: Bent 31">
            <a:extLst>
              <a:ext uri="{FF2B5EF4-FFF2-40B4-BE49-F238E27FC236}">
                <a16:creationId xmlns:a16="http://schemas.microsoft.com/office/drawing/2014/main" id="{B93F6C90-A42A-D13E-A6F3-EE1067EE6FF9}"/>
              </a:ext>
            </a:extLst>
          </p:cNvPr>
          <p:cNvSpPr/>
          <p:nvPr/>
        </p:nvSpPr>
        <p:spPr>
          <a:xfrm rot="5400000">
            <a:off x="6137941" y="3047246"/>
            <a:ext cx="515336" cy="511725"/>
          </a:xfrm>
          <a:prstGeom prst="bentArrow">
            <a:avLst>
              <a:gd name="adj1" fmla="val 25000"/>
              <a:gd name="adj2" fmla="val 25000"/>
              <a:gd name="adj3" fmla="val 43555"/>
              <a:gd name="adj4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Arrow: Bent 32">
            <a:extLst>
              <a:ext uri="{FF2B5EF4-FFF2-40B4-BE49-F238E27FC236}">
                <a16:creationId xmlns:a16="http://schemas.microsoft.com/office/drawing/2014/main" id="{99B86CFB-1E04-BC49-A2C5-0F0C4331CBE6}"/>
              </a:ext>
            </a:extLst>
          </p:cNvPr>
          <p:cNvSpPr/>
          <p:nvPr/>
        </p:nvSpPr>
        <p:spPr>
          <a:xfrm rot="5400000">
            <a:off x="8853579" y="3049216"/>
            <a:ext cx="515336" cy="511725"/>
          </a:xfrm>
          <a:prstGeom prst="bentArrow">
            <a:avLst>
              <a:gd name="adj1" fmla="val 25000"/>
              <a:gd name="adj2" fmla="val 25000"/>
              <a:gd name="adj3" fmla="val 43555"/>
              <a:gd name="adj4" fmla="val 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136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19423</TotalTime>
  <Words>1496</Words>
  <Application>Microsoft Office PowerPoint</Application>
  <PresentationFormat>Szélesvásznú</PresentationFormat>
  <Paragraphs>155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Arial</vt:lpstr>
      <vt:lpstr>Calibri</vt:lpstr>
      <vt:lpstr>Corbel</vt:lpstr>
      <vt:lpstr>Symbol</vt:lpstr>
      <vt:lpstr>Wingdings</vt:lpstr>
      <vt:lpstr>Banded</vt:lpstr>
      <vt:lpstr>AN online  international HUB For Doctoral Schools, programmes,  and students, Researchers IN Sports, Exercise and Health Sciences/Kinesiology </vt:lpstr>
      <vt:lpstr>Mission and strategic goals of GENNEX</vt:lpstr>
      <vt:lpstr>Target groups for gennex</vt:lpstr>
      <vt:lpstr>RELEVANCE of gennex  </vt:lpstr>
      <vt:lpstr>Objectives  of GENNEX: 1.to Offer Academic services and 2. To share Information!</vt:lpstr>
      <vt:lpstr>Detailed Objectives of GENNEX </vt:lpstr>
      <vt:lpstr>Beneficiaries of  gennex </vt:lpstr>
      <vt:lpstr>Preparation: ongoing TASKS for gennex ( February- March 2024)</vt:lpstr>
      <vt:lpstr>Gennex development in TWO PHASE PROCESS:  Phase 1: 2024 March - 2024 July (No Membership fee)</vt:lpstr>
      <vt:lpstr>Gennex development in TWO PHASE PROCESS  Phase 2.  from 2024 September: Fee –based MemBership (PlanNed: Gen-Nex app, Social MEDIA)</vt:lpstr>
      <vt:lpstr>involved persons in the gennex in each  Universities </vt:lpstr>
      <vt:lpstr>REQUESt FOR ALL INSHS colleagues in February, March</vt:lpstr>
      <vt:lpstr>Planned Dissemination of Gennex</vt:lpstr>
      <vt:lpstr>gENNEX:  For the Next Generation of Doctoral STudents </vt:lpstr>
      <vt:lpstr>further information about how  to join to  gennex   Get PhD Students connected!  Promote your  Academic Activities, Events, services!  Create link with  the  sports Industry!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online HuB and Platform of Doctoral Schools and Programmes IN Sport, Exercise and Health Sciences/Kinesiology (GHDP)</dc:title>
  <dc:creator>Ian Whyte</dc:creator>
  <cp:lastModifiedBy>Szegnerné Dr Dancs Henriette</cp:lastModifiedBy>
  <cp:revision>148</cp:revision>
  <dcterms:created xsi:type="dcterms:W3CDTF">2023-11-28T11:47:22Z</dcterms:created>
  <dcterms:modified xsi:type="dcterms:W3CDTF">2024-02-14T15:32:53Z</dcterms:modified>
</cp:coreProperties>
</file>